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78.xml" ContentType="application/vnd.openxmlformats-officedocument.presentationml.tags+xml"/>
  <Override PartName="/ppt/notesSlides/notesSlide2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3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4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8" r:id="rId3"/>
    <p:sldMasterId id="2147483691" r:id="rId4"/>
    <p:sldMasterId id="2147483703" r:id="rId5"/>
  </p:sldMasterIdLst>
  <p:notesMasterIdLst>
    <p:notesMasterId r:id="rId39"/>
  </p:notesMasterIdLst>
  <p:sldIdLst>
    <p:sldId id="695" r:id="rId6"/>
    <p:sldId id="696" r:id="rId7"/>
    <p:sldId id="765" r:id="rId8"/>
    <p:sldId id="799" r:id="rId9"/>
    <p:sldId id="729" r:id="rId10"/>
    <p:sldId id="767" r:id="rId11"/>
    <p:sldId id="766" r:id="rId12"/>
    <p:sldId id="664" r:id="rId13"/>
    <p:sldId id="666" r:id="rId14"/>
    <p:sldId id="667" r:id="rId15"/>
    <p:sldId id="692" r:id="rId16"/>
    <p:sldId id="768" r:id="rId17"/>
    <p:sldId id="671" r:id="rId18"/>
    <p:sldId id="672" r:id="rId19"/>
    <p:sldId id="674" r:id="rId20"/>
    <p:sldId id="676" r:id="rId21"/>
    <p:sldId id="770" r:id="rId22"/>
    <p:sldId id="678" r:id="rId23"/>
    <p:sldId id="683" r:id="rId24"/>
    <p:sldId id="772" r:id="rId25"/>
    <p:sldId id="680" r:id="rId26"/>
    <p:sldId id="800" r:id="rId27"/>
    <p:sldId id="681" r:id="rId28"/>
    <p:sldId id="682" r:id="rId29"/>
    <p:sldId id="684" r:id="rId30"/>
    <p:sldId id="687" r:id="rId31"/>
    <p:sldId id="686" r:id="rId32"/>
    <p:sldId id="688" r:id="rId33"/>
    <p:sldId id="689" r:id="rId34"/>
    <p:sldId id="694" r:id="rId35"/>
    <p:sldId id="801" r:id="rId36"/>
    <p:sldId id="693" r:id="rId37"/>
    <p:sldId id="691" r:id="rId38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2">
          <p15:clr>
            <a:srgbClr val="A4A3A4"/>
          </p15:clr>
        </p15:guide>
        <p15:guide id="2" pos="38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-pc" initials="a" lastIdx="0" clrIdx="0"/>
  <p:cmAuthor id="2" name="rebacca" initials="r" lastIdx="0" clrIdx="1"/>
  <p:cmAuthor id="3" name="Windows 用户" initials="W" lastIdx="0" clrIdx="0"/>
  <p:cmAuthor id="4" name="微软用户" initials="微" lastIdx="0" clrIdx="0"/>
  <p:cmAuthor id="5" name="新课标第一网" initials="新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3272" autoAdjust="0"/>
  </p:normalViewPr>
  <p:slideViewPr>
    <p:cSldViewPr snapToGrid="0">
      <p:cViewPr varScale="1">
        <p:scale>
          <a:sx n="115" d="100"/>
          <a:sy n="115" d="100"/>
        </p:scale>
        <p:origin x="432" y="96"/>
      </p:cViewPr>
      <p:guideLst>
        <p:guide orient="horz" pos="2012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15858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41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2BA793-51B8-48B5-9383-A649F1215C4C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C2661-0058-43B5-864D-C4C050B91A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5" Type="http://schemas.openxmlformats.org/officeDocument/2006/relationships/slide" Target="../slides/slide3.xml"/><Relationship Id="rId4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4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 idx="2"/>
          </p:nvPr>
        </p:nvSpPr>
        <p:spPr/>
      </p:sp>
      <p:sp>
        <p:nvSpPr>
          <p:cNvPr id="6147" name="文本占位符 2"/>
          <p:cNvSpPr>
            <a:spLocks noGrp="1"/>
          </p:cNvSpPr>
          <p:nvPr>
            <p:ph type="body" idx="3"/>
          </p:nvPr>
        </p:nvSpPr>
        <p:spPr/>
        <p:txBody>
          <a:bodyPr wrap="square" lIns="91440" tIns="45720" rIns="91440" bIns="45720" anchor="t"/>
          <a:lstStyle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  <p:custDataLst>
              <p:tags r:id="rId3"/>
            </p:custDataLst>
          </p:nvPr>
        </p:nvSpPr>
        <p:spPr/>
        <p:txBody>
          <a:bodyPr/>
          <a:lstStyle/>
          <a:p>
            <a:fld id="{FF788EBD-E01C-4AC6-9775-C712D85C53D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ChangeArrowheads="1" noTextEdit="1"/>
          </p:cNvSpPr>
          <p:nvPr>
            <p:ph type="sldImg"/>
            <p:custDataLst>
              <p:tags r:id="rId1"/>
            </p:custDataLst>
          </p:nvPr>
        </p:nvSpPr>
        <p:spPr>
          <a:ln cap="flat">
            <a:headEnd type="none" w="med" len="med"/>
            <a:tailEnd type="none" w="med" len="med"/>
          </a:ln>
        </p:spPr>
      </p:sp>
      <p:sp>
        <p:nvSpPr>
          <p:cNvPr id="28675" name="文本占位符 2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>
              <a:spcBef>
                <a:spcPct val="0"/>
              </a:spcBef>
            </a:pPr>
            <a:r>
              <a:rPr lang="zh-CN" altLang="en-US" sz="160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伊斯兰教在中国旧称大食法、大食教、天方教、回教等。</a:t>
            </a:r>
            <a:r>
              <a:rPr lang="zh-CN" altLang="en-US" sz="16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伊斯兰教的三大圣地：麦加、麦地那、耶路撒冷。伊斯兰教推动了阿拉伯半岛的统一。</a:t>
            </a:r>
          </a:p>
          <a:p>
            <a:pPr defTabSz="914400">
              <a:spcBef>
                <a:spcPct val="0"/>
              </a:spcBef>
            </a:pPr>
            <a:endParaRPr lang="zh-CN" altLang="en-US" sz="1600">
              <a:solidFill>
                <a:srgbClr val="00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0482" name="文本框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numCol="1" compatLnSpc="1"/>
          <a:lstStyle/>
          <a:p>
            <a:endParaRPr lang="zh-CN" altLang="en-US" smtClean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0483" name="编号占位符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numCol="1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0AD7A63-D37B-4678-8221-473F752B04D0}" type="slidenum">
              <a:rPr lang="zh-CN" altLang="en-US" smtClean="0">
                <a:latin typeface="Calibri" panose="020F0502020204030204" charset="0"/>
              </a:rPr>
              <a:t>7</a:t>
            </a:fld>
            <a:endParaRPr lang="zh-CN" altLang="en-US" smtClean="0">
              <a:latin typeface="Calibri" panose="020F050202020403020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7.xml"/><Relationship Id="rId7" Type="http://schemas.openxmlformats.org/officeDocument/2006/relationships/image" Target="../media/image6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.xml"/><Relationship Id="rId4" Type="http://schemas.openxmlformats.org/officeDocument/2006/relationships/tags" Target="../tags/tag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2.xml"/><Relationship Id="rId7" Type="http://schemas.openxmlformats.org/officeDocument/2006/relationships/image" Target="../media/image6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5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72.xml"/><Relationship Id="rId4" Type="http://schemas.openxmlformats.org/officeDocument/2006/relationships/tags" Target="../tags/tag7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77.xml"/><Relationship Id="rId4" Type="http://schemas.openxmlformats.org/officeDocument/2006/relationships/tags" Target="../tags/tag7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237" y="1122363"/>
            <a:ext cx="914384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237" y="3602038"/>
            <a:ext cx="914384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6263" y="365125"/>
            <a:ext cx="2627724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331" y="365125"/>
            <a:ext cx="773550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6"/>
          <p:cNvGrpSpPr/>
          <p:nvPr userDrawn="1"/>
        </p:nvGrpSpPr>
        <p:grpSpPr>
          <a:xfrm>
            <a:off x="10485970" y="168275"/>
            <a:ext cx="1513417" cy="457200"/>
            <a:chOff x="468128" y="370735"/>
            <a:chExt cx="1135204" cy="341359"/>
          </a:xfrm>
        </p:grpSpPr>
        <p:pic>
          <p:nvPicPr>
            <p:cNvPr id="7" name="图片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524000" y="2"/>
            <a:ext cx="9144000" cy="351812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524000" y="3609363"/>
            <a:ext cx="9144000" cy="3248637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500"/>
              </a:spcBef>
              <a:buSzTx/>
              <a:buNone/>
              <a:defRPr sz="2400"/>
            </a:lvl1pPr>
            <a:lvl2pPr marL="0" indent="457200" algn="ctr">
              <a:spcBef>
                <a:spcPts val="500"/>
              </a:spcBef>
              <a:buSzTx/>
              <a:buNone/>
              <a:defRPr sz="2400"/>
            </a:lvl2pPr>
            <a:lvl3pPr marL="0" indent="914400" algn="ctr">
              <a:spcBef>
                <a:spcPts val="500"/>
              </a:spcBef>
              <a:buSzTx/>
              <a:buNone/>
              <a:defRPr sz="2400"/>
            </a:lvl3pPr>
            <a:lvl4pPr marL="0" indent="1371600" algn="ctr">
              <a:spcBef>
                <a:spcPts val="500"/>
              </a:spcBef>
              <a:buSzTx/>
              <a:buNone/>
              <a:defRPr sz="2400"/>
            </a:lvl4pPr>
            <a:lvl5pPr marL="0" indent="1828800" algn="ctr">
              <a:spcBef>
                <a:spcPts val="500"/>
              </a:spcBef>
              <a:buSzTx/>
              <a:buNone/>
              <a:defRPr sz="24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/>
          <p:nvPr userDrawn="1"/>
        </p:nvGrpSpPr>
        <p:grpSpPr>
          <a:xfrm>
            <a:off x="10485970" y="168275"/>
            <a:ext cx="1513417" cy="457200"/>
            <a:chOff x="468128" y="370735"/>
            <a:chExt cx="1135204" cy="341359"/>
          </a:xfrm>
        </p:grpSpPr>
        <p:pic>
          <p:nvPicPr>
            <p:cNvPr id="5" name="图片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831859" y="0"/>
            <a:ext cx="10515601" cy="457270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xfrm>
            <a:off x="831859" y="4600292"/>
            <a:ext cx="10515601" cy="22577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None/>
              <a:defRPr sz="2400"/>
            </a:lvl1pPr>
            <a:lvl2pPr marL="0" indent="457200">
              <a:spcBef>
                <a:spcPts val="500"/>
              </a:spcBef>
              <a:buSzTx/>
              <a:buNone/>
              <a:defRPr sz="2400"/>
            </a:lvl2pPr>
            <a:lvl3pPr marL="0" indent="914400">
              <a:spcBef>
                <a:spcPts val="500"/>
              </a:spcBef>
              <a:buSzTx/>
              <a:buNone/>
              <a:defRPr sz="2400"/>
            </a:lvl3pPr>
            <a:lvl4pPr marL="0" indent="1371600">
              <a:spcBef>
                <a:spcPts val="500"/>
              </a:spcBef>
              <a:buSzTx/>
              <a:buNone/>
              <a:defRPr sz="2400"/>
            </a:lvl4pPr>
            <a:lvl5pPr marL="0" indent="1828800">
              <a:spcBef>
                <a:spcPts val="500"/>
              </a:spcBef>
              <a:buSzTx/>
              <a:buNone/>
              <a:defRPr sz="24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/>
          <p:nvPr userDrawn="1"/>
        </p:nvGrpSpPr>
        <p:grpSpPr>
          <a:xfrm>
            <a:off x="10485970" y="168275"/>
            <a:ext cx="1513417" cy="457200"/>
            <a:chOff x="468128" y="370735"/>
            <a:chExt cx="1135204" cy="341359"/>
          </a:xfrm>
        </p:grpSpPr>
        <p:pic>
          <p:nvPicPr>
            <p:cNvPr id="5" name="图片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838200" y="1829088"/>
            <a:ext cx="5156200" cy="50289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/>
          <p:nvPr userDrawn="1"/>
        </p:nvGrpSpPr>
        <p:grpSpPr>
          <a:xfrm>
            <a:off x="10485970" y="168275"/>
            <a:ext cx="1513417" cy="457200"/>
            <a:chOff x="468128" y="370735"/>
            <a:chExt cx="1135204" cy="341359"/>
          </a:xfrm>
        </p:grpSpPr>
        <p:pic>
          <p:nvPicPr>
            <p:cNvPr id="5" name="图片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840326" y="364968"/>
            <a:ext cx="10515601" cy="13304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/>
          </p:nvPr>
        </p:nvSpPr>
        <p:spPr>
          <a:xfrm>
            <a:off x="840326" y="1684793"/>
            <a:ext cx="5158319" cy="8254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None/>
              <a:defRPr sz="2400" b="1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 userDrawn="1"/>
        </p:nvGrpSpPr>
        <p:grpSpPr>
          <a:xfrm>
            <a:off x="10485970" y="168275"/>
            <a:ext cx="1513417" cy="457200"/>
            <a:chOff x="468128" y="370735"/>
            <a:chExt cx="1135204" cy="341359"/>
          </a:xfrm>
        </p:grpSpPr>
        <p:pic>
          <p:nvPicPr>
            <p:cNvPr id="4" name="图片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" name="图片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838200" y="364968"/>
            <a:ext cx="10515600" cy="13304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840316" y="1"/>
            <a:ext cx="3932768" cy="206249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5183726" y="988810"/>
            <a:ext cx="6172201" cy="58691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title"/>
          </p:nvPr>
        </p:nvSpPr>
        <p:spPr>
          <a:xfrm>
            <a:off x="840316" y="1"/>
            <a:ext cx="3932768" cy="206249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840316" y="2062498"/>
            <a:ext cx="3932768" cy="479550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600"/>
            </a:lvl1pPr>
            <a:lvl2pPr marL="0" indent="457200">
              <a:spcBef>
                <a:spcPts val="300"/>
              </a:spcBef>
              <a:buSzTx/>
              <a:buNone/>
              <a:defRPr sz="1600"/>
            </a:lvl2pPr>
            <a:lvl3pPr marL="0" indent="914400">
              <a:spcBef>
                <a:spcPts val="300"/>
              </a:spcBef>
              <a:buSzTx/>
              <a:buNone/>
              <a:defRPr sz="1600"/>
            </a:lvl3pPr>
            <a:lvl4pPr marL="0" indent="1371600">
              <a:spcBef>
                <a:spcPts val="300"/>
              </a:spcBef>
              <a:buSzTx/>
              <a:buNone/>
              <a:defRPr sz="1600"/>
            </a:lvl4pPr>
            <a:lvl5pPr marL="0" indent="1828800">
              <a:spcBef>
                <a:spcPts val="300"/>
              </a:spcBef>
              <a:buSzTx/>
              <a:buNone/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8724902" y="364968"/>
            <a:ext cx="2628900" cy="649303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838207" y="364968"/>
            <a:ext cx="7683500" cy="649303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2021/6/9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659627A-6EA3-443D-B48C-CAC123A715A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通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55" name="组合 5"/>
          <p:cNvGrpSpPr/>
          <p:nvPr/>
        </p:nvGrpSpPr>
        <p:grpSpPr>
          <a:xfrm>
            <a:off x="11239500" y="5715000"/>
            <a:ext cx="838200" cy="1062038"/>
            <a:chOff x="974986" y="850900"/>
            <a:chExt cx="4181214" cy="5360574"/>
          </a:xfrm>
        </p:grpSpPr>
        <p:pic>
          <p:nvPicPr>
            <p:cNvPr id="125956" name="图片 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74986" y="1003300"/>
              <a:ext cx="4181214" cy="5208174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25957" name="图片 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tretch>
              <a:fillRect/>
            </a:stretch>
          </p:blipFill>
          <p:spPr>
            <a:xfrm flipH="1">
              <a:off x="1745242" y="850900"/>
              <a:ext cx="1003301" cy="121920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442913"/>
            <a:ext cx="10852150" cy="442912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kumimoji="0" lang="zh-CN" altLang="en-US" sz="2400" b="1" i="0" u="none" strike="noStrike" kern="1200" cap="none" spc="200" normalizeH="0" baseline="0" noProof="1">
                <a:uLnTx/>
                <a:uFillTx/>
              </a:rPr>
              <a:t>单击此处编辑母版标题样式</a:t>
            </a:r>
          </a:p>
        </p:txBody>
      </p:sp>
      <p:sp>
        <p:nvSpPr>
          <p:cNvPr id="125958" name="页脚占位符 3"/>
          <p:cNvSpPr>
            <a:spLocks noGrp="1"/>
          </p:cNvSpPr>
          <p:nvPr>
            <p:ph type="ftr" sz="quarter" idx="3"/>
            <p:custDataLst>
              <p:tags r:id="rId1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25961" name="灯片编号占位符 4"/>
          <p:cNvSpPr>
            <a:spLocks noGrp="1"/>
          </p:cNvSpPr>
          <p:nvPr>
            <p:ph type="sldNum" sz="quarter" idx="4"/>
            <p:custDataLst>
              <p:tags r:id="rId2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lstStyle/>
          <a:p>
            <a:pPr algn="r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  <p:sp>
        <p:nvSpPr>
          <p:cNvPr id="125962" name="日期占位符 2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lstStyle/>
          <a:p>
            <a:pPr fontAlgn="base"/>
            <a:fld id="{BB962C8B-B14F-4D97-AF65-F5344CB8AC3E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2021/6/9</a:t>
            </a:fld>
            <a:endParaRPr lang="zh-CN" altLang="en-US" strike="noStrike" noProof="1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980" y="1709738"/>
            <a:ext cx="10515656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980" y="4589465"/>
            <a:ext cx="1051565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4417" y="982663"/>
            <a:ext cx="5376672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20545" y="982663"/>
            <a:ext cx="5376672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50313" y="117475"/>
            <a:ext cx="2746904" cy="58324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17475"/>
            <a:ext cx="8081472" cy="58324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5" name="组合 5"/>
          <p:cNvGrpSpPr/>
          <p:nvPr/>
        </p:nvGrpSpPr>
        <p:grpSpPr>
          <a:xfrm>
            <a:off x="11239500" y="5715000"/>
            <a:ext cx="838200" cy="1062038"/>
            <a:chOff x="974986" y="850900"/>
            <a:chExt cx="4181214" cy="5360574"/>
          </a:xfrm>
        </p:grpSpPr>
        <p:pic>
          <p:nvPicPr>
            <p:cNvPr id="18436" name="图片 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74986" y="1003300"/>
              <a:ext cx="4181214" cy="5208174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8437" name="图片 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tretch>
              <a:fillRect/>
            </a:stretch>
          </p:blipFill>
          <p:spPr>
            <a:xfrm flipH="1">
              <a:off x="1745242" y="850900"/>
              <a:ext cx="1003301" cy="121920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2021/6/9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333" y="1825625"/>
            <a:ext cx="518082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577" y="1825625"/>
            <a:ext cx="5182411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920" y="365126"/>
            <a:ext cx="10515655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919" y="1681163"/>
            <a:ext cx="515859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919" y="2505075"/>
            <a:ext cx="5158593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578" y="1681163"/>
            <a:ext cx="518399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578" y="2505075"/>
            <a:ext cx="518399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"/>
          <p:cNvSpPr>
            <a:spLocks noGrp="1"/>
          </p:cNvSpPr>
          <p:nvPr>
            <p:ph type="ctrTitle"/>
          </p:nvPr>
        </p:nvSpPr>
        <p:spPr>
          <a:xfrm>
            <a:off x="1198800" y="914400"/>
            <a:ext cx="9799200" cy="2570400"/>
          </a:xfrm>
          <a:prstGeom prst="rect">
            <a:avLst/>
          </a:prstGeom>
        </p:spPr>
        <p:txBody>
          <a:bodyPr lIns="90000" tIns="46800" rIns="90000" bIns="46800" anchor="b">
            <a:noAutofit/>
          </a:bodyPr>
          <a:lstStyle>
            <a:lvl1pPr marL="0" indent="0" algn="ctr" defTabSz="914400" fontAlgn="base" hangingPunct="0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文本"/>
          <p:cNvSpPr>
            <a:spLocks noGrp="1"/>
          </p:cNvSpPr>
          <p:nvPr>
            <p:ph type="subTitle" idx="1"/>
          </p:nvPr>
        </p:nvSpPr>
        <p:spPr>
          <a:xfrm>
            <a:off x="1198800" y="3560400"/>
            <a:ext cx="9799200" cy="1472399"/>
          </a:xfrm>
          <a:prstGeom prst="rect">
            <a:avLst/>
          </a:prstGeom>
        </p:spPr>
        <p:txBody>
          <a:bodyPr/>
          <a:lstStyle>
            <a:lvl1pPr marL="0" indent="0" algn="ctr" defTabSz="914400" fontAlgn="base" hangingPunct="0">
              <a:lnSpc>
                <a:spcPct val="110000"/>
              </a:lnSpc>
              <a:buNone/>
              <a:defRPr sz="2400" spc="200"/>
            </a:lvl1pPr>
            <a:lvl2pPr marL="457200" indent="0" algn="ctr" defTabSz="914400" fontAlgn="base" hangingPunct="0">
              <a:buNone/>
              <a:defRPr sz="2000"/>
            </a:lvl2pPr>
            <a:lvl3pPr marL="914400" indent="0" algn="ctr" defTabSz="914400" fontAlgn="base" hangingPunct="0">
              <a:buNone/>
              <a:defRPr sz="1800"/>
            </a:lvl3pPr>
            <a:lvl4pPr marL="1371600" indent="0" algn="ctr" defTabSz="914400" fontAlgn="base" hangingPunct="0">
              <a:buNone/>
              <a:defRPr sz="1600"/>
            </a:lvl4pPr>
            <a:lvl5pPr marL="1828800" indent="0" algn="ctr" defTabSz="914400" fontAlgn="base" hangingPunct="0">
              <a:buNone/>
              <a:defRPr sz="1600"/>
            </a:lvl5pPr>
            <a:lvl6pPr marL="2286000" indent="0" algn="ctr" defTabSz="914400" fontAlgn="auto" hangingPunct="1">
              <a:buNone/>
              <a:defRPr sz="1600"/>
            </a:lvl6pPr>
            <a:lvl7pPr marL="2743200" indent="0" algn="ctr" defTabSz="914400" fontAlgn="auto" hangingPunct="1">
              <a:buNone/>
              <a:defRPr sz="1600"/>
            </a:lvl7pPr>
            <a:lvl8pPr marL="3200400" indent="0" algn="ctr" defTabSz="914400" fontAlgn="auto" hangingPunct="1">
              <a:buNone/>
              <a:defRPr sz="1600"/>
            </a:lvl8pPr>
            <a:lvl9pPr marL="3200400" indent="0" algn="ctr" defTabSz="914400" fontAlgn="auto" hangingPunct="1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DA6DA3C3-BA54-419E-AB97-218630224B98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09E2DB0E-6113-4406-879D-3D0EEE9E02D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1" cy="705599"/>
          </a:xfrm>
          <a:prstGeom prst="rect">
            <a:avLst/>
          </a:prstGeom>
        </p:spPr>
        <p:txBody>
          <a:bodyPr lIns="90000" tIns="46800" rIns="90000" bIns="4680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13" name="内容占位符"/>
          <p:cNvSpPr>
            <a:spLocks noGrp="1"/>
          </p:cNvSpPr>
          <p:nvPr>
            <p:ph idx="1"/>
          </p:nvPr>
        </p:nvSpPr>
        <p:spPr>
          <a:xfrm>
            <a:off x="608400" y="1490400"/>
            <a:ext cx="10969201" cy="4759200"/>
          </a:xfrm>
          <a:prstGeom prst="rect">
            <a:avLst/>
          </a:prstGeom>
        </p:spPr>
        <p:txBody>
          <a:bodyPr/>
          <a:lstStyle/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  <a:endParaRPr lang="en-US" altLang="zh-CN">
              <a:sym typeface="微软雅黑" panose="020B0503020204020204" charset="-122"/>
            </a:endParaRPr>
          </a:p>
          <a:p>
            <a:pPr lvl="1"/>
            <a:r>
              <a:rPr lang="zh-CN" altLang="en-US">
                <a:sym typeface="微软雅黑" panose="020B0503020204020204" charset="-122"/>
              </a:rPr>
              <a:t>第二级</a:t>
            </a:r>
            <a:endParaRPr lang="en-US" altLang="zh-CN">
              <a:sym typeface="微软雅黑" panose="020B0503020204020204" charset="-122"/>
            </a:endParaRPr>
          </a:p>
          <a:p>
            <a:pPr lvl="2"/>
            <a:r>
              <a:rPr lang="zh-CN" altLang="en-US">
                <a:sym typeface="微软雅黑" panose="020B0503020204020204" charset="-122"/>
              </a:rPr>
              <a:t>第三级</a:t>
            </a:r>
            <a:endParaRPr lang="en-US" altLang="zh-CN">
              <a:sym typeface="微软雅黑" panose="020B0503020204020204" charset="-122"/>
            </a:endParaRPr>
          </a:p>
          <a:p>
            <a:pPr lvl="3"/>
            <a:r>
              <a:rPr lang="zh-CN" altLang="en-US">
                <a:sym typeface="微软雅黑" panose="020B0503020204020204" charset="-122"/>
              </a:rPr>
              <a:t>第四级</a:t>
            </a:r>
            <a:endParaRPr lang="en-US" altLang="zh-CN">
              <a:sym typeface="微软雅黑" panose="020B0503020204020204" charset="-122"/>
            </a:endParaRPr>
          </a:p>
          <a:p>
            <a:pPr lvl="4"/>
            <a:r>
              <a:rPr lang="zh-CN" altLang="en-US">
                <a:sym typeface="微软雅黑" panose="020B0503020204020204" charset="-122"/>
              </a:rPr>
              <a:t>第五级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8DEBA96C-6A4C-4855-8EEB-2C9E8764524A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F78B8982-7B33-4C26-9F0D-640BCE960E1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"/>
          <p:cNvSpPr>
            <a:spLocks noGrp="1"/>
          </p:cNvSpPr>
          <p:nvPr>
            <p:ph type="title"/>
          </p:nvPr>
        </p:nvSpPr>
        <p:spPr>
          <a:xfrm>
            <a:off x="1990800" y="3848400"/>
            <a:ext cx="7768800" cy="766799"/>
          </a:xfrm>
          <a:prstGeom prst="rect">
            <a:avLst/>
          </a:prstGeom>
        </p:spPr>
        <p:txBody>
          <a:bodyPr lIns="90000" tIns="46800" rIns="90000" bIns="46800" anchor="b">
            <a:noAutofit/>
          </a:bodyPr>
          <a:lstStyle>
            <a:lvl1pPr marL="0" indent="0" defTabSz="914400" fontAlgn="base" hangingPunct="0">
              <a:defRPr sz="4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8" name="文本"/>
          <p:cNvSpPr>
            <a:spLocks noGrp="1"/>
          </p:cNvSpPr>
          <p:nvPr>
            <p:ph type="body" idx="1"/>
          </p:nvPr>
        </p:nvSpPr>
        <p:spPr>
          <a:xfrm>
            <a:off x="1990800" y="4615200"/>
            <a:ext cx="7768800" cy="867600"/>
          </a:xfrm>
          <a:prstGeom prst="rect">
            <a:avLst/>
          </a:prstGeom>
        </p:spPr>
        <p:txBody>
          <a:bodyPr/>
          <a:lstStyle>
            <a:lvl1pPr marL="0" indent="0" defTabSz="914400" fontAlgn="base" hangingPunct="0">
              <a:buNone/>
              <a:defRPr sz="1800">
                <a:solidFill>
                  <a:srgbClr val="595959"/>
                </a:solidFill>
              </a:defRPr>
            </a:lvl1pPr>
            <a:lvl2pPr marL="457200" indent="0" defTabSz="914400" fontAlgn="base" hangingPunct="0">
              <a:buNone/>
              <a:defRPr sz="1600">
                <a:solidFill>
                  <a:srgbClr val="898989"/>
                </a:solidFill>
              </a:defRPr>
            </a:lvl2pPr>
            <a:lvl3pPr marL="914400" indent="0" defTabSz="914400" fontAlgn="base" hangingPunct="0">
              <a:buNone/>
              <a:defRPr sz="1600">
                <a:solidFill>
                  <a:srgbClr val="898989"/>
                </a:solidFill>
              </a:defRPr>
            </a:lvl3pPr>
            <a:lvl4pPr marL="1371600" indent="0" defTabSz="914400" fontAlgn="base" hangingPunct="0">
              <a:buNone/>
              <a:defRPr sz="1600">
                <a:solidFill>
                  <a:srgbClr val="898989"/>
                </a:solidFill>
              </a:defRPr>
            </a:lvl4pPr>
            <a:lvl5pPr marL="1828800" indent="0" defTabSz="914400" fontAlgn="base" hangingPunct="0">
              <a:buNone/>
              <a:defRPr sz="1600">
                <a:solidFill>
                  <a:srgbClr val="898989"/>
                </a:solidFill>
              </a:defRPr>
            </a:lvl5pPr>
            <a:lvl6pPr marL="2286000" indent="0" defTabSz="914400" fontAlgn="auto" hangingPunct="1">
              <a:buNone/>
              <a:defRPr sz="1600">
                <a:solidFill>
                  <a:srgbClr val="898989"/>
                </a:solidFill>
              </a:defRPr>
            </a:lvl6pPr>
            <a:lvl7pPr marL="2743200" indent="0" defTabSz="914400" fontAlgn="auto" hangingPunct="1">
              <a:buNone/>
              <a:defRPr sz="1600">
                <a:solidFill>
                  <a:srgbClr val="898989"/>
                </a:solidFill>
              </a:defRPr>
            </a:lvl7pPr>
            <a:lvl8pPr marL="3200400" indent="0" defTabSz="914400" fontAlgn="auto" hangingPunct="1">
              <a:buNone/>
              <a:defRPr sz="1600">
                <a:solidFill>
                  <a:srgbClr val="898989"/>
                </a:solidFill>
              </a:defRPr>
            </a:lvl8pPr>
            <a:lvl9pPr marL="3200400" indent="0" defTabSz="914400" fontAlgn="auto" hangingPunct="1">
              <a:buNone/>
              <a:defRPr sz="1600">
                <a:solidFill>
                  <a:srgbClr val="898989"/>
                </a:solidFill>
              </a:defRPr>
            </a:lvl9pPr>
          </a:lstStyle>
          <a:p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4BCBC13D-1FBA-499A-B542-65FE9DCBF0FE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A2348365-25B7-4FEE-AD16-4048435C3B0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1" cy="705599"/>
          </a:xfrm>
          <a:prstGeom prst="rect">
            <a:avLst/>
          </a:prstGeom>
        </p:spPr>
        <p:txBody>
          <a:bodyPr lIns="90000" tIns="46800" rIns="90000" bIns="4680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23" name="内容占位符"/>
          <p:cNvSpPr>
            <a:spLocks noGrp="1"/>
          </p:cNvSpPr>
          <p:nvPr>
            <p:ph idx="1"/>
          </p:nvPr>
        </p:nvSpPr>
        <p:spPr>
          <a:xfrm>
            <a:off x="608400" y="1501200"/>
            <a:ext cx="5176800" cy="4748400"/>
          </a:xfrm>
          <a:prstGeom prst="rect">
            <a:avLst/>
          </a:prstGeom>
        </p:spPr>
        <p:txBody>
          <a:bodyPr/>
          <a:lstStyle/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  <a:endParaRPr lang="en-US" altLang="zh-CN">
              <a:sym typeface="微软雅黑" panose="020B0503020204020204" charset="-122"/>
            </a:endParaRPr>
          </a:p>
          <a:p>
            <a:pPr lvl="1"/>
            <a:r>
              <a:rPr lang="zh-CN" altLang="en-US">
                <a:sym typeface="微软雅黑" panose="020B0503020204020204" charset="-122"/>
              </a:rPr>
              <a:t>第二级</a:t>
            </a:r>
            <a:endParaRPr lang="en-US" altLang="zh-CN">
              <a:sym typeface="微软雅黑" panose="020B0503020204020204" charset="-122"/>
            </a:endParaRPr>
          </a:p>
          <a:p>
            <a:pPr lvl="2"/>
            <a:r>
              <a:rPr lang="zh-CN" altLang="en-US">
                <a:sym typeface="微软雅黑" panose="020B0503020204020204" charset="-122"/>
              </a:rPr>
              <a:t>第三级</a:t>
            </a:r>
            <a:endParaRPr lang="en-US" altLang="zh-CN">
              <a:sym typeface="微软雅黑" panose="020B0503020204020204" charset="-122"/>
            </a:endParaRPr>
          </a:p>
          <a:p>
            <a:pPr lvl="3"/>
            <a:r>
              <a:rPr lang="zh-CN" altLang="en-US">
                <a:sym typeface="微软雅黑" panose="020B0503020204020204" charset="-122"/>
              </a:rPr>
              <a:t>第四级</a:t>
            </a:r>
            <a:endParaRPr lang="en-US" altLang="zh-CN">
              <a:sym typeface="微软雅黑" panose="020B0503020204020204" charset="-122"/>
            </a:endParaRPr>
          </a:p>
          <a:p>
            <a:pPr lvl="4"/>
            <a:r>
              <a:rPr lang="zh-CN" altLang="en-US">
                <a:sym typeface="微软雅黑" panose="020B0503020204020204" charset="-122"/>
              </a:rPr>
              <a:t>第五级</a:t>
            </a:r>
          </a:p>
        </p:txBody>
      </p:sp>
      <p:sp>
        <p:nvSpPr>
          <p:cNvPr id="24" name="内容占位符"/>
          <p:cNvSpPr>
            <a:spLocks noGrp="1"/>
          </p:cNvSpPr>
          <p:nvPr>
            <p:ph idx="2"/>
          </p:nvPr>
        </p:nvSpPr>
        <p:spPr>
          <a:xfrm>
            <a:off x="6411600" y="1501200"/>
            <a:ext cx="5176800" cy="47484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FFC19B6A-A11C-44F9-959D-8081C352FB26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6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CDA8B755-71A3-4970-BE44-8B5096396C5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1" cy="705599"/>
          </a:xfrm>
          <a:prstGeom prst="rect">
            <a:avLst/>
          </a:prstGeom>
        </p:spPr>
        <p:txBody>
          <a:bodyPr lIns="90000" tIns="46800" rIns="90000" bIns="4680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29" name="文本"/>
          <p:cNvSpPr>
            <a:spLocks noGrp="1"/>
          </p:cNvSpPr>
          <p:nvPr>
            <p:ph type="body" idx="1"/>
          </p:nvPr>
        </p:nvSpPr>
        <p:spPr>
          <a:xfrm>
            <a:off x="608400" y="1429200"/>
            <a:ext cx="5342400" cy="381599"/>
          </a:xfrm>
          <a:prstGeom prst="rect">
            <a:avLst/>
          </a:prstGeom>
        </p:spPr>
        <p:txBody>
          <a:bodyPr lIns="101600" tIns="38100" rIns="76200" bIns="38100">
            <a:noAutofit/>
          </a:bodyPr>
          <a:lstStyle>
            <a:lvl1pPr marL="0" indent="0" defTabSz="914400" fontAlgn="base" hangingPunct="0">
              <a:lnSpc>
                <a:spcPct val="100000"/>
              </a:lnSpc>
              <a:buNone/>
              <a:defRPr sz="2000" b="1" spc="200">
                <a:solidFill>
                  <a:srgbClr val="404040"/>
                </a:solidFill>
              </a:defRPr>
            </a:lvl1pPr>
            <a:lvl2pPr marL="457200" indent="0" defTabSz="914400" fontAlgn="base" hangingPunct="0">
              <a:buNone/>
              <a:defRPr sz="2000" b="1"/>
            </a:lvl2pPr>
            <a:lvl3pPr marL="914400" indent="0" defTabSz="914400" fontAlgn="base" hangingPunct="0">
              <a:buNone/>
              <a:defRPr sz="1800" b="1"/>
            </a:lvl3pPr>
            <a:lvl4pPr marL="1371600" indent="0" defTabSz="914400" fontAlgn="base" hangingPunct="0">
              <a:buNone/>
              <a:defRPr sz="1600" b="1"/>
            </a:lvl4pPr>
            <a:lvl5pPr marL="1828800" indent="0" defTabSz="914400" fontAlgn="base" hangingPunct="0">
              <a:buNone/>
              <a:defRPr sz="1600" b="1"/>
            </a:lvl5pPr>
            <a:lvl6pPr marL="2286000" indent="0" defTabSz="914400" fontAlgn="auto" hangingPunct="1">
              <a:buNone/>
              <a:defRPr sz="1600" b="1"/>
            </a:lvl6pPr>
            <a:lvl7pPr marL="2743200" indent="0" defTabSz="914400" fontAlgn="auto" hangingPunct="1">
              <a:buNone/>
              <a:defRPr sz="1600" b="1"/>
            </a:lvl7pPr>
            <a:lvl8pPr marL="3200400" indent="0" defTabSz="914400" fontAlgn="auto" hangingPunct="1">
              <a:buNone/>
              <a:defRPr sz="1600" b="1"/>
            </a:lvl8pPr>
            <a:lvl9pPr marL="3200400" indent="0" defTabSz="914400" fontAlgn="auto" hangingPunct="1">
              <a:buNone/>
              <a:defRPr sz="1600" b="1"/>
            </a:lvl9pPr>
          </a:lstStyle>
          <a:p>
            <a:r>
              <a:rPr lang="zh-CN" altLang="en-US"/>
              <a:t>单击此处编辑母版文本样式</a:t>
            </a:r>
          </a:p>
        </p:txBody>
      </p:sp>
      <p:sp>
        <p:nvSpPr>
          <p:cNvPr id="30" name="内容占位符"/>
          <p:cNvSpPr>
            <a:spLocks noGrp="1"/>
          </p:cNvSpPr>
          <p:nvPr>
            <p:ph idx="2"/>
          </p:nvPr>
        </p:nvSpPr>
        <p:spPr>
          <a:xfrm>
            <a:off x="608400" y="1854000"/>
            <a:ext cx="5342400" cy="4395600"/>
          </a:xfrm>
          <a:prstGeom prst="rect">
            <a:avLst/>
          </a:prstGeom>
        </p:spPr>
        <p:txBody>
          <a:bodyPr lIns="101600" tIns="0" rIns="82550" bIns="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  <a:endParaRPr lang="en-US" altLang="zh-CN">
              <a:sym typeface="微软雅黑" panose="020B0503020204020204" charset="-122"/>
            </a:endParaRPr>
          </a:p>
          <a:p>
            <a:pPr lvl="1"/>
            <a:r>
              <a:rPr lang="zh-CN" altLang="en-US">
                <a:sym typeface="微软雅黑" panose="020B0503020204020204" charset="-122"/>
              </a:rPr>
              <a:t>第二级</a:t>
            </a:r>
            <a:endParaRPr lang="en-US" altLang="zh-CN">
              <a:sym typeface="微软雅黑" panose="020B0503020204020204" charset="-122"/>
            </a:endParaRPr>
          </a:p>
          <a:p>
            <a:pPr lvl="2"/>
            <a:r>
              <a:rPr lang="zh-CN" altLang="en-US">
                <a:sym typeface="微软雅黑" panose="020B0503020204020204" charset="-122"/>
              </a:rPr>
              <a:t>第三级</a:t>
            </a:r>
            <a:endParaRPr lang="en-US" altLang="zh-CN">
              <a:sym typeface="微软雅黑" panose="020B0503020204020204" charset="-122"/>
            </a:endParaRPr>
          </a:p>
          <a:p>
            <a:pPr lvl="3"/>
            <a:r>
              <a:rPr lang="zh-CN" altLang="en-US">
                <a:sym typeface="微软雅黑" panose="020B0503020204020204" charset="-122"/>
              </a:rPr>
              <a:t>第四级</a:t>
            </a:r>
            <a:endParaRPr lang="en-US" altLang="zh-CN">
              <a:sym typeface="微软雅黑" panose="020B0503020204020204" charset="-122"/>
            </a:endParaRPr>
          </a:p>
          <a:p>
            <a:pPr lvl="4"/>
            <a:r>
              <a:rPr lang="zh-CN" altLang="en-US">
                <a:sym typeface="微软雅黑" panose="020B0503020204020204" charset="-122"/>
              </a:rPr>
              <a:t>第五级</a:t>
            </a:r>
          </a:p>
        </p:txBody>
      </p:sp>
      <p:sp>
        <p:nvSpPr>
          <p:cNvPr id="31" name="文本"/>
          <p:cNvSpPr>
            <a:spLocks noGrp="1"/>
          </p:cNvSpPr>
          <p:nvPr>
            <p:ph type="body" idx="3"/>
          </p:nvPr>
        </p:nvSpPr>
        <p:spPr>
          <a:xfrm>
            <a:off x="6235750" y="1421728"/>
            <a:ext cx="5342399" cy="381599"/>
          </a:xfrm>
          <a:prstGeom prst="rect">
            <a:avLst/>
          </a:prstGeom>
        </p:spPr>
        <p:txBody>
          <a:bodyPr lIns="101600" tIns="38100" rIns="76200" bIns="38100">
            <a:noAutofit/>
          </a:bodyPr>
          <a:lstStyle>
            <a:lvl1pPr marL="0" indent="0" defTabSz="914400" fontAlgn="base" hangingPunct="0">
              <a:lnSpc>
                <a:spcPct val="100000"/>
              </a:lnSpc>
              <a:buNone/>
              <a:defRPr sz="2000" b="1" spc="200">
                <a:solidFill>
                  <a:srgbClr val="404040"/>
                </a:solidFill>
              </a:defRPr>
            </a:lvl1pPr>
            <a:lvl2pPr marL="457200" indent="0" defTabSz="914400" fontAlgn="base" hangingPunct="0">
              <a:buNone/>
              <a:defRPr sz="2000" b="1"/>
            </a:lvl2pPr>
            <a:lvl3pPr marL="914400" indent="0" defTabSz="914400" fontAlgn="base" hangingPunct="0">
              <a:buNone/>
              <a:defRPr sz="1800" b="1"/>
            </a:lvl3pPr>
            <a:lvl4pPr marL="1371600" indent="0" defTabSz="914400" fontAlgn="base" hangingPunct="0">
              <a:buNone/>
              <a:defRPr sz="1600" b="1"/>
            </a:lvl4pPr>
            <a:lvl5pPr marL="1828800" indent="0" defTabSz="914400" fontAlgn="base" hangingPunct="0">
              <a:buNone/>
              <a:defRPr sz="1600" b="1"/>
            </a:lvl5pPr>
            <a:lvl6pPr marL="2286000" indent="0" defTabSz="914400" fontAlgn="auto" hangingPunct="1">
              <a:buNone/>
              <a:defRPr sz="1600" b="1"/>
            </a:lvl6pPr>
            <a:lvl7pPr marL="2743200" indent="0" defTabSz="914400" fontAlgn="auto" hangingPunct="1">
              <a:buNone/>
              <a:defRPr sz="1600" b="1"/>
            </a:lvl7pPr>
            <a:lvl8pPr marL="3200400" indent="0" defTabSz="914400" fontAlgn="auto" hangingPunct="1">
              <a:buNone/>
              <a:defRPr sz="1600" b="1"/>
            </a:lvl8pPr>
            <a:lvl9pPr marL="3200400" indent="0" defTabSz="914400" fontAlgn="auto" hangingPunct="1">
              <a:buNone/>
              <a:defRPr sz="1600" b="1"/>
            </a:lvl9pPr>
          </a:lstStyle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</a:p>
        </p:txBody>
      </p:sp>
      <p:sp>
        <p:nvSpPr>
          <p:cNvPr id="32" name="内容占位符"/>
          <p:cNvSpPr>
            <a:spLocks noGrp="1"/>
          </p:cNvSpPr>
          <p:nvPr>
            <p:ph idx="4"/>
          </p:nvPr>
        </p:nvSpPr>
        <p:spPr>
          <a:xfrm>
            <a:off x="6235750" y="1854000"/>
            <a:ext cx="5342399" cy="4395600"/>
          </a:xfrm>
          <a:prstGeom prst="rect">
            <a:avLst/>
          </a:prstGeom>
        </p:spPr>
        <p:txBody>
          <a:bodyPr lIns="101600" tIns="0" rIns="82550" bIns="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  <a:endParaRPr lang="en-US" altLang="zh-CN">
              <a:sym typeface="微软雅黑" panose="020B0503020204020204" charset="-122"/>
            </a:endParaRPr>
          </a:p>
          <a:p>
            <a:pPr lvl="1"/>
            <a:r>
              <a:rPr lang="zh-CN" altLang="en-US">
                <a:sym typeface="微软雅黑" panose="020B0503020204020204" charset="-122"/>
              </a:rPr>
              <a:t>第二级</a:t>
            </a:r>
            <a:endParaRPr lang="en-US" altLang="zh-CN">
              <a:sym typeface="微软雅黑" panose="020B0503020204020204" charset="-122"/>
            </a:endParaRPr>
          </a:p>
          <a:p>
            <a:pPr lvl="2"/>
            <a:r>
              <a:rPr lang="zh-CN" altLang="en-US">
                <a:sym typeface="微软雅黑" panose="020B0503020204020204" charset="-122"/>
              </a:rPr>
              <a:t>第三级</a:t>
            </a:r>
            <a:endParaRPr lang="en-US" altLang="zh-CN">
              <a:sym typeface="微软雅黑" panose="020B0503020204020204" charset="-122"/>
            </a:endParaRPr>
          </a:p>
          <a:p>
            <a:pPr lvl="3"/>
            <a:r>
              <a:rPr lang="zh-CN" altLang="en-US">
                <a:sym typeface="微软雅黑" panose="020B0503020204020204" charset="-122"/>
              </a:rPr>
              <a:t>第四级</a:t>
            </a:r>
            <a:endParaRPr lang="en-US" altLang="zh-CN">
              <a:sym typeface="微软雅黑" panose="020B0503020204020204" charset="-122"/>
            </a:endParaRPr>
          </a:p>
          <a:p>
            <a:pPr lvl="4"/>
            <a:r>
              <a:rPr lang="zh-CN" altLang="en-US">
                <a:sym typeface="微软雅黑" panose="020B0503020204020204" charset="-122"/>
              </a:rPr>
              <a:t>第五级</a:t>
            </a:r>
          </a:p>
        </p:txBody>
      </p:sp>
      <p:sp>
        <p:nvSpPr>
          <p:cNvPr id="7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2A114C5E-2CFA-4DEE-96A2-A2613D6E75A6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8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8F93F8FF-BF92-4928-ADC1-A370368B82A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1" cy="705599"/>
          </a:xfrm>
          <a:prstGeom prst="rect">
            <a:avLst/>
          </a:prstGeom>
        </p:spPr>
        <p:txBody>
          <a:bodyPr lIns="90000" tIns="46800" rIns="90000" bIns="46800">
            <a:noAutofit/>
          </a:bodyPr>
          <a:lstStyle/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3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D93BBAD8-61F4-4610-94F3-97A5B6CCA6FC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4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65331FB0-8858-48C8-877F-3A571316B6E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2BED8B26-493F-4D92-982D-53AEA3221A94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3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2765667F-39D8-484E-93D8-357F49B61F7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图片"/>
          <p:cNvSpPr>
            <a:spLocks noGrp="1"/>
          </p:cNvSpPr>
          <p:nvPr>
            <p:ph type="pic" idx="1"/>
          </p:nvPr>
        </p:nvSpPr>
        <p:spPr>
          <a:xfrm>
            <a:off x="608400" y="1555200"/>
            <a:ext cx="5233077" cy="4607999"/>
          </a:xfrm>
          <a:prstGeom prst="rect">
            <a:avLst/>
          </a:prstGeom>
        </p:spPr>
        <p:txBody>
          <a:bodyPr/>
          <a:lstStyle/>
          <a:p>
            <a:pPr lvl="0"/>
            <a:endParaRPr noProof="0"/>
          </a:p>
        </p:txBody>
      </p:sp>
      <p:sp>
        <p:nvSpPr>
          <p:cNvPr id="44" name="文本"/>
          <p:cNvSpPr>
            <a:spLocks noGrp="1"/>
          </p:cNvSpPr>
          <p:nvPr>
            <p:ph type="body" idx="2"/>
          </p:nvPr>
        </p:nvSpPr>
        <p:spPr>
          <a:xfrm>
            <a:off x="6350400" y="1555200"/>
            <a:ext cx="5227200" cy="4607999"/>
          </a:xfrm>
          <a:prstGeom prst="rect">
            <a:avLst/>
          </a:prstGeom>
        </p:spPr>
        <p:txBody>
          <a:bodyPr/>
          <a:lstStyle>
            <a:lvl1pPr marL="228600" indent="-228600" defTabSz="914400" fontAlgn="base" hangingPunct="0">
              <a:buNone/>
              <a:defRPr sz="1600"/>
            </a:lvl1pPr>
            <a:lvl2pPr marL="685800" indent="-228600" defTabSz="914400" fontAlgn="base" hangingPunct="0"/>
            <a:lvl3pPr marL="1143000" indent="-228600" defTabSz="914400" fontAlgn="base" hangingPunct="0"/>
            <a:lvl4pPr marL="1600200" indent="-228600" defTabSz="914400" fontAlgn="base" hangingPunct="0"/>
            <a:lvl5pPr marL="2057400" indent="-228600" defTabSz="914400" fontAlgn="base" hangingPunct="0"/>
            <a:lvl6pPr marL="2514600" indent="-228600" defTabSz="914400" fontAlgn="auto" hangingPunct="1"/>
            <a:lvl7pPr marL="2971800" indent="-228600" defTabSz="914400" fontAlgn="auto" hangingPunct="1"/>
            <a:lvl8pPr marL="3429000" indent="-228600" defTabSz="914400" fontAlgn="auto" hangingPunct="1"/>
            <a:lvl9pPr marL="3429000" indent="-228600" defTabSz="914400" fontAlgn="auto" hangingPunct="1"/>
          </a:lstStyle>
          <a:p>
            <a:r>
              <a:rPr lang="zh-CN" altLang="en-US">
                <a:sym typeface="微软雅黑" panose="020B0503020204020204" charset="-122"/>
              </a:rPr>
              <a:t>单击此处编辑母版文本样式</a:t>
            </a:r>
          </a:p>
        </p:txBody>
      </p:sp>
      <p:sp>
        <p:nvSpPr>
          <p:cNvPr id="45" name="标题"/>
          <p:cNvSpPr>
            <a:spLocks noGrp="1"/>
          </p:cNvSpPr>
          <p:nvPr>
            <p:ph type="title"/>
          </p:nvPr>
        </p:nvSpPr>
        <p:spPr>
          <a:xfrm>
            <a:off x="608013" y="608013"/>
            <a:ext cx="10969625" cy="706437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AB9255B0-ACF4-4EF3-9011-03867000AD8D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6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42DC883F-B6AF-4689-9705-E0E092C1EF15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竖排标题"/>
          <p:cNvSpPr>
            <a:spLocks noGrp="1"/>
          </p:cNvSpPr>
          <p:nvPr>
            <p:ph type="title" orient="vert"/>
          </p:nvPr>
        </p:nvSpPr>
        <p:spPr>
          <a:xfrm>
            <a:off x="10234799" y="914400"/>
            <a:ext cx="1044000" cy="5029200"/>
          </a:xfrm>
          <a:prstGeom prst="rect">
            <a:avLst/>
          </a:prstGeom>
        </p:spPr>
        <p:txBody>
          <a:bodyPr vert="eaVert" lIns="90000" tIns="46800" rIns="90000" bIns="46800">
            <a:noAutofit/>
          </a:bodyPr>
          <a:lstStyle>
            <a:lvl1pPr marL="0" indent="0" defTabSz="914400" fontAlgn="base" hangingPunct="0">
              <a:buNone/>
              <a:defRPr sz="2800"/>
            </a:lvl1pPr>
          </a:lstStyle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50" name="竖排文字占位符"/>
          <p:cNvSpPr>
            <a:spLocks noGrp="1"/>
          </p:cNvSpPr>
          <p:nvPr>
            <p:ph type="body" orient="vert" idx="1"/>
          </p:nvPr>
        </p:nvSpPr>
        <p:spPr>
          <a:xfrm>
            <a:off x="914400" y="914400"/>
            <a:ext cx="9169201" cy="5029200"/>
          </a:xfrm>
          <a:prstGeom prst="rect">
            <a:avLst/>
          </a:prstGeom>
        </p:spPr>
        <p:txBody>
          <a:bodyPr vert="eaVert" lIns="46800" rIns="46800">
            <a:noAutofit/>
          </a:bodyPr>
          <a:lstStyle>
            <a:lvl1pPr marL="228600" indent="-228600" defTabSz="914400" fontAlgn="base" hangingPunct="0">
              <a:spcAft>
                <a:spcPts val="1000"/>
              </a:spcAft>
              <a:defRPr spc="300"/>
            </a:lvl1pPr>
            <a:lvl2pPr marL="685800" indent="-228600" defTabSz="914400" fontAlgn="base" hangingPunct="0">
              <a:defRPr spc="300"/>
            </a:lvl2pPr>
            <a:lvl3pPr marL="1143000" indent="-228600" defTabSz="914400" fontAlgn="base" hangingPunct="0">
              <a:defRPr spc="300"/>
            </a:lvl3pPr>
            <a:lvl4pPr marL="1600200" indent="-228600" defTabSz="914400" fontAlgn="base" hangingPunct="0">
              <a:defRPr spc="300"/>
            </a:lvl4pPr>
            <a:lvl5pPr marL="2057400" indent="-228600" defTabSz="914400" fontAlgn="base" hangingPunct="0">
              <a:defRPr spc="300"/>
            </a:lvl5pPr>
          </a:lstStyle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9D8A8EFA-3166-4142-A28F-72CF89D2F692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4A0626E1-F1C1-4EF2-94C9-80E7D420C43A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内容占位符"/>
          <p:cNvSpPr>
            <a:spLocks noGrp="1"/>
          </p:cNvSpPr>
          <p:nvPr>
            <p:ph idx="13"/>
          </p:nvPr>
        </p:nvSpPr>
        <p:spPr>
          <a:xfrm>
            <a:off x="608400" y="774000"/>
            <a:ext cx="10972800" cy="548279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"/>
          <p:cNvSpPr>
            <a:spLocks noGrp="1"/>
          </p:cNvSpPr>
          <p:nvPr>
            <p:ph type="dt" idx="14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26107FBD-6803-47FA-8E86-F4BF1CD7BCD2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4" name="页脚占位符"/>
          <p:cNvSpPr>
            <a:spLocks noGrp="1"/>
          </p:cNvSpPr>
          <p:nvPr>
            <p:ph type="ftr" idx="15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编号占位符"/>
          <p:cNvSpPr>
            <a:spLocks noGrp="1"/>
          </p:cNvSpPr>
          <p:nvPr>
            <p:ph type="sldNum" idx="16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F9499433-2BED-46BF-BD55-6D0C34FC8D6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"/>
          <p:cNvSpPr>
            <a:spLocks noGrp="1"/>
          </p:cNvSpPr>
          <p:nvPr>
            <p:ph type="title"/>
          </p:nvPr>
        </p:nvSpPr>
        <p:spPr>
          <a:xfrm>
            <a:off x="1198800" y="2484000"/>
            <a:ext cx="9799200" cy="1018799"/>
          </a:xfrm>
          <a:prstGeom prst="rect">
            <a:avLst/>
          </a:prstGeom>
        </p:spPr>
        <p:txBody>
          <a:bodyPr lIns="90000" tIns="46800" rIns="90000" bIns="46800" anchor="t">
            <a:noAutofit/>
          </a:bodyPr>
          <a:lstStyle>
            <a:lvl1pPr marL="0" indent="0" algn="ctr" defTabSz="914400" fontAlgn="base" hangingPunct="0">
              <a:defRPr sz="6000"/>
            </a:lvl1pPr>
          </a:lstStyle>
          <a:p>
            <a:r>
              <a:rPr lang="zh-CN" altLang="en-US">
                <a:sym typeface="微软雅黑" panose="020B0503020204020204" charset="-122"/>
              </a:rPr>
              <a:t>单击此处编辑母版标题样式</a:t>
            </a:r>
          </a:p>
        </p:txBody>
      </p:sp>
      <p:sp>
        <p:nvSpPr>
          <p:cNvPr id="59" name="文本"/>
          <p:cNvSpPr>
            <a:spLocks noGrp="1"/>
          </p:cNvSpPr>
          <p:nvPr>
            <p:ph type="body" idx="13"/>
          </p:nvPr>
        </p:nvSpPr>
        <p:spPr>
          <a:xfrm>
            <a:off x="1198800" y="3560400"/>
            <a:ext cx="9799200" cy="471600"/>
          </a:xfrm>
          <a:prstGeom prst="rect">
            <a:avLst/>
          </a:prstGeom>
        </p:spPr>
        <p:txBody>
          <a:bodyPr/>
          <a:lstStyle>
            <a:lvl1pPr marL="228600" indent="-228600" algn="ctr" defTabSz="914400" fontAlgn="base" hangingPunct="0">
              <a:lnSpc>
                <a:spcPct val="110000"/>
              </a:lnSpc>
              <a:buNone/>
              <a:defRPr sz="2400" spc="200"/>
            </a:lvl1pPr>
            <a:lvl2pPr marL="685800" indent="-228600" defTabSz="914400" fontAlgn="base" hangingPunct="0"/>
            <a:lvl3pPr marL="1143000" indent="-228600" defTabSz="914400" fontAlgn="base" hangingPunct="0"/>
            <a:lvl4pPr marL="1600200" indent="-228600" defTabSz="914400" fontAlgn="base" hangingPunct="0"/>
            <a:lvl5pPr marL="2057400" indent="-228600" defTabSz="914400" fontAlgn="base" hangingPunct="0"/>
            <a:lvl6pPr marL="2514600" indent="-228600" defTabSz="914400" fontAlgn="auto" hangingPunct="1"/>
            <a:lvl7pPr marL="2971800" indent="-228600" defTabSz="914400" fontAlgn="auto" hangingPunct="1"/>
            <a:lvl8pPr marL="3429000" indent="-228600" defTabSz="914400" fontAlgn="auto" hangingPunct="1"/>
            <a:lvl9pPr marL="3429000" indent="-228600" defTabSz="914400" fontAlgn="auto" hangingPunct="1"/>
          </a:lstStyle>
          <a:p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14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E1A6ABE5-3721-4EC9-8556-B209F66B720A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15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16"/>
          </p:nvPr>
        </p:nvSpPr>
        <p:spPr/>
        <p:txBody>
          <a:bodyPr/>
          <a:lstStyle>
            <a:lvl1pPr marL="0" indent="0" defTabSz="914400" fontAlgn="auto" hangingPunct="1">
              <a:defRPr>
                <a:latin typeface="Arial" panose="020B0604020202020204"/>
                <a:ea typeface="宋体" panose="02010600030101010101" pitchFamily="2" charset="-122"/>
                <a:cs typeface="Arial" panose="020B0604020202020204"/>
              </a:defRPr>
            </a:lvl1pPr>
          </a:lstStyle>
          <a:p>
            <a:pPr>
              <a:defRPr/>
            </a:pPr>
            <a:fld id="{97276598-EB4B-4253-A3EE-77A96B02517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"/>
          <p:cNvSpPr/>
          <p:nvPr/>
        </p:nvSpPr>
        <p:spPr>
          <a:xfrm>
            <a:off x="0" y="-20638"/>
            <a:ext cx="12192000" cy="984251"/>
          </a:xfrm>
          <a:prstGeom prst="rect">
            <a:avLst/>
          </a:prstGeom>
          <a:gradFill rotWithShape="1">
            <a:gsLst>
              <a:gs pos="0">
                <a:srgbClr val="0099CC">
                  <a:alpha val="100000"/>
                </a:srgbClr>
              </a:gs>
              <a:gs pos="100000">
                <a:srgbClr val="FFFFFF">
                  <a:alpha val="100000"/>
                </a:srgbClr>
              </a:gs>
            </a:gsLst>
            <a:lin ang="8100000" scaled="1"/>
          </a:gradFill>
          <a:ln w="12700" cap="flat" cmpd="sng">
            <a:noFill/>
            <a:prstDash val="solid"/>
            <a:round/>
          </a:ln>
        </p:spPr>
        <p:txBody>
          <a:bodyPr anchor="ctr"/>
          <a:lstStyle/>
          <a:p>
            <a:pPr algn="ctr">
              <a:spcBef>
                <a:spcPct val="0"/>
              </a:spcBef>
              <a:spcAft>
                <a:spcPct val="0"/>
              </a:spcAft>
              <a:defRPr/>
            </a:pPr>
            <a:endParaRPr>
              <a:cs typeface="Times New Roman" panose="02020603050405020304"/>
            </a:endParaRPr>
          </a:p>
        </p:txBody>
      </p:sp>
      <p:pic>
        <p:nvPicPr>
          <p:cNvPr id="3" name="图片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519113" y="247650"/>
            <a:ext cx="1981200" cy="41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919" y="457200"/>
            <a:ext cx="393285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999" y="987426"/>
            <a:ext cx="617157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919" y="2057400"/>
            <a:ext cx="393285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919" y="457200"/>
            <a:ext cx="393285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999" y="987426"/>
            <a:ext cx="617157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919" y="2057400"/>
            <a:ext cx="393285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8.jpe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ags" Target="../tags/tag15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4.xml"/><Relationship Id="rId17" Type="http://schemas.openxmlformats.org/officeDocument/2006/relationships/tags" Target="../tags/tag19.xml"/><Relationship Id="rId2" Type="http://schemas.openxmlformats.org/officeDocument/2006/relationships/slideLayout" Target="../slideLayouts/slideLayout40.xml"/><Relationship Id="rId16" Type="http://schemas.openxmlformats.org/officeDocument/2006/relationships/tags" Target="../tags/tag18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tags" Target="../tags/tag17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tags" Target="../tags/tag1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>
            <a:alphaModFix amt="65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31" y="365126"/>
            <a:ext cx="105156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31" y="1825625"/>
            <a:ext cx="105156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31" y="6356352"/>
            <a:ext cx="2743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0B4BF-BBF9-4EC1-A72A-D22931CD25CE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9231" y="6356352"/>
            <a:ext cx="41138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359" y="6356352"/>
            <a:ext cx="2743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4F287-84D7-4655-B7FC-B6F2998224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7">
            <a:alphaModFix amt="65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838200" y="365126"/>
            <a:ext cx="10515600" cy="146367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vert="horz" wrap="square" lIns="45719" tIns="45720" rIns="45719" bIns="45720" numCol="1" anchor="t" anchorCtr="0" compatLnSpc="1"/>
          <a:lstStyle/>
          <a:p>
            <a:pPr lvl="0"/>
            <a:r>
              <a:rPr lang="zh-CN" smtClean="0">
                <a:sym typeface="Arial" panose="020B0604020202020204" pitchFamily="34" charset="0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838200" y="1828800"/>
            <a:ext cx="10515600" cy="5029200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vert="horz" wrap="square" lIns="45719" tIns="45720" rIns="45719" bIns="45720" numCol="1" anchor="t" anchorCtr="0" compatLnSpc="1"/>
          <a:lstStyle/>
          <a:p>
            <a:pPr lvl="0"/>
            <a:r>
              <a:rPr lang="zh-CN" smtClean="0">
                <a:sym typeface="Arial" panose="020B0604020202020204" pitchFamily="34" charset="0"/>
              </a:rPr>
              <a:t>正文级别 </a:t>
            </a:r>
            <a:r>
              <a:rPr lang="zh-CN" altLang="zh-CN" smtClean="0">
                <a:sym typeface="Arial" panose="020B0604020202020204" pitchFamily="34" charset="0"/>
              </a:rPr>
              <a:t>1</a:t>
            </a:r>
          </a:p>
          <a:p>
            <a:pPr lvl="1"/>
            <a:r>
              <a:rPr lang="zh-CN" smtClean="0">
                <a:sym typeface="Arial" panose="020B0604020202020204" pitchFamily="34" charset="0"/>
              </a:rPr>
              <a:t>正文级别 </a:t>
            </a:r>
            <a:r>
              <a:rPr lang="zh-CN" altLang="zh-CN" smtClean="0">
                <a:sym typeface="Arial" panose="020B0604020202020204" pitchFamily="34" charset="0"/>
              </a:rPr>
              <a:t>2</a:t>
            </a:r>
          </a:p>
          <a:p>
            <a:pPr lvl="2"/>
            <a:r>
              <a:rPr lang="zh-CN" smtClean="0">
                <a:sym typeface="Arial" panose="020B0604020202020204" pitchFamily="34" charset="0"/>
              </a:rPr>
              <a:t>正文级别 </a:t>
            </a:r>
            <a:r>
              <a:rPr lang="zh-CN" altLang="zh-CN" smtClean="0">
                <a:sym typeface="Arial" panose="020B0604020202020204" pitchFamily="34" charset="0"/>
              </a:rPr>
              <a:t>3</a:t>
            </a:r>
          </a:p>
          <a:p>
            <a:pPr lvl="3"/>
            <a:r>
              <a:rPr lang="zh-CN" smtClean="0">
                <a:sym typeface="Arial" panose="020B0604020202020204" pitchFamily="34" charset="0"/>
              </a:rPr>
              <a:t>正文级别 </a:t>
            </a:r>
            <a:r>
              <a:rPr lang="zh-CN" altLang="zh-CN" smtClean="0">
                <a:sym typeface="Arial" panose="020B0604020202020204" pitchFamily="34" charset="0"/>
              </a:rPr>
              <a:t>4</a:t>
            </a:r>
          </a:p>
          <a:p>
            <a:pPr lvl="4"/>
            <a:r>
              <a:rPr lang="zh-CN" smtClean="0">
                <a:sym typeface="Arial" panose="020B0604020202020204" pitchFamily="34" charset="0"/>
              </a:rPr>
              <a:t>正文级别 </a:t>
            </a:r>
            <a:r>
              <a:rPr lang="zh-CN" altLang="zh-CN" smtClean="0">
                <a:sym typeface="Arial" panose="020B0604020202020204" pitchFamily="34" charset="0"/>
              </a:rPr>
              <a:t>5</a:t>
            </a:r>
          </a:p>
        </p:txBody>
      </p:sp>
      <p:grpSp>
        <p:nvGrpSpPr>
          <p:cNvPr id="2" name="组合 6"/>
          <p:cNvGrpSpPr/>
          <p:nvPr userDrawn="1"/>
        </p:nvGrpSpPr>
        <p:grpSpPr>
          <a:xfrm>
            <a:off x="9935636" y="168275"/>
            <a:ext cx="1909233" cy="576263"/>
            <a:chOff x="468128" y="370735"/>
            <a:chExt cx="1135204" cy="341359"/>
          </a:xfrm>
        </p:grpSpPr>
        <p:pic>
          <p:nvPicPr>
            <p:cNvPr id="1029" name="图片 7"/>
            <p:cNvPicPr>
              <a:picLocks noChangeAspect="1"/>
            </p:cNvPicPr>
            <p:nvPr userDrawn="1"/>
          </p:nvPicPr>
          <p:blipFill>
            <a:blip r:embed="rId18"/>
            <a:stretch>
              <a:fillRect/>
            </a:stretch>
          </p:blipFill>
          <p:spPr bwMode="auto">
            <a:xfrm>
              <a:off x="749670" y="370735"/>
              <a:ext cx="490406" cy="177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0" name="图片 8"/>
            <p:cNvPicPr>
              <a:picLocks noChangeAspect="1"/>
            </p:cNvPicPr>
            <p:nvPr userDrawn="1"/>
          </p:nvPicPr>
          <p:blipFill>
            <a:blip r:embed="rId19"/>
            <a:stretch>
              <a:fillRect/>
            </a:stretch>
          </p:blipFill>
          <p:spPr bwMode="auto">
            <a:xfrm>
              <a:off x="468128" y="558194"/>
              <a:ext cx="1135204" cy="153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7" r:id="rId15"/>
  </p:sldLayoutIdLst>
  <p:transition spd="med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indent="4572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indent="9144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indent="13716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indent="18288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342900" indent="-342900" algn="l" rtl="0" eaLnBrk="0" fontAlgn="base" hangingPunct="0">
        <a:spcBef>
          <a:spcPts val="700"/>
        </a:spcBef>
        <a:spcAft>
          <a:spcPct val="0"/>
        </a:spcAft>
        <a:buSzTx/>
        <a:buChar char="•"/>
        <a:defRPr sz="3200">
          <a:solidFill>
            <a:schemeClr val="tx1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marL="782955" indent="-325755" algn="l" rtl="0" eaLnBrk="0" fontAlgn="base" hangingPunct="0">
        <a:spcBef>
          <a:spcPts val="700"/>
        </a:spcBef>
        <a:spcAft>
          <a:spcPct val="0"/>
        </a:spcAft>
        <a:buSzTx/>
        <a:buChar char="–"/>
        <a:defRPr sz="3200">
          <a:solidFill>
            <a:schemeClr val="tx1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marL="1219200" indent="-304800" algn="l" rtl="0" eaLnBrk="0" fontAlgn="base" hangingPunct="0">
        <a:spcBef>
          <a:spcPts val="700"/>
        </a:spcBef>
        <a:spcAft>
          <a:spcPct val="0"/>
        </a:spcAft>
        <a:buSzTx/>
        <a:buChar char="•"/>
        <a:defRPr sz="3200">
          <a:solidFill>
            <a:schemeClr val="tx1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marL="1736725" indent="-365125" algn="l" rtl="0" eaLnBrk="0" fontAlgn="base" hangingPunct="0">
        <a:spcBef>
          <a:spcPts val="700"/>
        </a:spcBef>
        <a:spcAft>
          <a:spcPct val="0"/>
        </a:spcAft>
        <a:buSzTx/>
        <a:buChar char="–"/>
        <a:defRPr sz="3200">
          <a:solidFill>
            <a:schemeClr val="tx1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marL="2193925" indent="-365125" algn="l" rtl="0" eaLnBrk="0" fontAlgn="base" hangingPunct="0">
        <a:spcBef>
          <a:spcPts val="700"/>
        </a:spcBef>
        <a:spcAft>
          <a:spcPct val="0"/>
        </a:spcAft>
        <a:buSzTx/>
        <a:buChar char="»"/>
        <a:defRPr sz="3200">
          <a:solidFill>
            <a:schemeClr val="tx1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L="2692400" indent="-406400">
        <a:spcBef>
          <a:spcPts val="700"/>
        </a:spcBef>
        <a:buSzTx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3149600" indent="-406400">
        <a:spcBef>
          <a:spcPts val="700"/>
        </a:spcBef>
        <a:buSzTx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606800" indent="-406400">
        <a:spcBef>
          <a:spcPts val="700"/>
        </a:spcBef>
        <a:buSzTx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4064000" indent="-406400">
        <a:spcBef>
          <a:spcPts val="700"/>
        </a:spcBef>
        <a:buSzTx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1025" descr="3-3副本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标题 1026"/>
          <p:cNvSpPr>
            <a:spLocks noGrp="1"/>
          </p:cNvSpPr>
          <p:nvPr>
            <p:ph type="title"/>
          </p:nvPr>
        </p:nvSpPr>
        <p:spPr>
          <a:xfrm>
            <a:off x="609600" y="117475"/>
            <a:ext cx="10972800" cy="5762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8" name="文本占位符 1027"/>
          <p:cNvSpPr>
            <a:spLocks noGrp="1"/>
          </p:cNvSpPr>
          <p:nvPr>
            <p:ph type="body" idx="1"/>
          </p:nvPr>
        </p:nvSpPr>
        <p:spPr>
          <a:xfrm>
            <a:off x="624417" y="982663"/>
            <a:ext cx="10972800" cy="4967287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9" name="日期占位符 1028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D997B5FA-0921-464F-AAE1-844C04324D75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1030" name="页脚占位符 1029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灯片编号占位符 1030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ransition/>
  <p:txStyles>
    <p:title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75D6F-8C93-4F43-BDE2-2B530D5D27C2}" type="datetimeFigureOut">
              <a:rPr lang="zh-CN" altLang="en-US" smtClean="0"/>
              <a:t>2021/6/9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F896D-C1A9-482A-ACFB-F90E8C0B6A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</p:nvPr>
        </p:nvSpPr>
        <p:spPr>
          <a:xfrm>
            <a:off x="608013" y="608013"/>
            <a:ext cx="10969625" cy="706437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0170" tIns="46990" rIns="90170" bIns="46990" anchor="ctr" anchorCtr="0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"/>
          <p:cNvSpPr>
            <a:spLocks noGrp="1"/>
          </p:cNvSpPr>
          <p:nvPr>
            <p:ph type="body" idx="1"/>
          </p:nvPr>
        </p:nvSpPr>
        <p:spPr>
          <a:xfrm>
            <a:off x="608013" y="1490663"/>
            <a:ext cx="10969625" cy="4759325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0000" tIns="46800" rIns="90000" bIns="46800" anchor="t" anchorCtr="0">
            <a:normAutofit/>
          </a:bodyPr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"/>
          <p:cNvSpPr>
            <a:spLocks noGrp="1"/>
          </p:cNvSpPr>
          <p:nvPr>
            <p:ph type="dt" idx="2"/>
          </p:nvPr>
        </p:nvSpPr>
        <p:spPr>
          <a:xfrm>
            <a:off x="612775" y="6315075"/>
            <a:ext cx="2698750" cy="315913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normAutofit/>
          </a:bodyPr>
          <a:lstStyle>
            <a:lvl1pPr algn="l" defTabSz="914400" fontAlgn="auto" hangingPunct="0">
              <a:spcBef>
                <a:spcPct val="0"/>
              </a:spcBef>
              <a:spcAft>
                <a:spcPct val="0"/>
              </a:spcAft>
              <a:defRPr sz="1000" baseline="0">
                <a:solidFill>
                  <a:srgbClr val="898989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defRPr>
            </a:lvl1pPr>
          </a:lstStyle>
          <a:p>
            <a:pPr>
              <a:defRPr/>
            </a:pPr>
            <a:fld id="{0F5588FE-FF36-428B-AD6D-AEDDD8C238D2}" type="datetime5">
              <a:rPr lang="zh-CN" altLang="en-US"/>
              <a:t>2021/6/9</a:t>
            </a:fld>
            <a:endParaRPr lang="zh-CN" altLang="en-US"/>
          </a:p>
        </p:txBody>
      </p:sp>
      <p:sp>
        <p:nvSpPr>
          <p:cNvPr id="5" name="页脚占位符"/>
          <p:cNvSpPr>
            <a:spLocks noGrp="1"/>
          </p:cNvSpPr>
          <p:nvPr>
            <p:ph type="ftr" idx="3"/>
          </p:nvPr>
        </p:nvSpPr>
        <p:spPr>
          <a:xfrm>
            <a:off x="4116388" y="6315075"/>
            <a:ext cx="3959225" cy="315913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normAutofit/>
          </a:bodyPr>
          <a:lstStyle>
            <a:lvl1pPr algn="ctr" defTabSz="914400" fontAlgn="auto" hangingPunct="0">
              <a:spcBef>
                <a:spcPct val="0"/>
              </a:spcBef>
              <a:spcAft>
                <a:spcPct val="0"/>
              </a:spcAft>
              <a:defRPr sz="1000" baseline="0">
                <a:solidFill>
                  <a:srgbClr val="898989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编号占位符"/>
          <p:cNvSpPr>
            <a:spLocks noGrp="1"/>
          </p:cNvSpPr>
          <p:nvPr>
            <p:ph type="sldNum" idx="4"/>
          </p:nvPr>
        </p:nvSpPr>
        <p:spPr>
          <a:xfrm>
            <a:off x="8877300" y="6315075"/>
            <a:ext cx="2700338" cy="315913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normAutofit/>
          </a:bodyPr>
          <a:lstStyle>
            <a:lvl1pPr algn="r" defTabSz="914400" fontAlgn="auto" hangingPunct="0">
              <a:spcBef>
                <a:spcPct val="0"/>
              </a:spcBef>
              <a:spcAft>
                <a:spcPct val="0"/>
              </a:spcAft>
              <a:defRPr sz="1000" baseline="0">
                <a:solidFill>
                  <a:srgbClr val="898989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defRPr>
            </a:lvl1pPr>
          </a:lstStyle>
          <a:p>
            <a:pPr>
              <a:defRPr/>
            </a:pPr>
            <a:fld id="{19D3DF41-23B5-412B-AF83-C0D8E61AD4FF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 spc="300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62626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/>
        <a:buChar char="●"/>
        <a:defRPr kern="1200" spc="150">
          <a:solidFill>
            <a:srgbClr val="595959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1pPr>
      <a:lvl2pPr marL="685800" indent="-228600" algn="l" rtl="0" eaLnBrk="0" fontAlgn="base" hangingPunct="0">
        <a:lnSpc>
          <a:spcPct val="120000"/>
        </a:lnSpc>
        <a:spcBef>
          <a:spcPct val="0"/>
        </a:spcBef>
        <a:spcAft>
          <a:spcPts val="600"/>
        </a:spcAft>
        <a:buFont typeface="Arial" panose="020B0604020202020204"/>
        <a:buChar char="●"/>
        <a:tabLst>
          <a:tab pos="1609725" algn="l"/>
        </a:tabLst>
        <a:defRPr sz="1600" kern="1200" spc="150">
          <a:solidFill>
            <a:srgbClr val="595959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2pPr>
      <a:lvl3pPr marL="1143000" indent="-228600" algn="l" rtl="0" eaLnBrk="0" fontAlgn="base" hangingPunct="0">
        <a:lnSpc>
          <a:spcPct val="120000"/>
        </a:lnSpc>
        <a:spcBef>
          <a:spcPct val="0"/>
        </a:spcBef>
        <a:spcAft>
          <a:spcPts val="600"/>
        </a:spcAft>
        <a:buFont typeface="Arial" panose="020B0604020202020204"/>
        <a:buChar char="●"/>
        <a:defRPr sz="1600" kern="1200" spc="150">
          <a:solidFill>
            <a:srgbClr val="595959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3pPr>
      <a:lvl4pPr marL="1600200" indent="-228600" algn="l" rtl="0" eaLnBrk="0" fontAlgn="base" hangingPunct="0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pitchFamily="2" charset="2"/>
        <a:buChar char=""/>
        <a:defRPr sz="1400" kern="1200" spc="150">
          <a:solidFill>
            <a:srgbClr val="595959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4pPr>
      <a:lvl5pPr marL="2057400" indent="-228600" algn="l" rtl="0" eaLnBrk="0" fontAlgn="base" hangingPunct="0">
        <a:lnSpc>
          <a:spcPct val="120000"/>
        </a:lnSpc>
        <a:spcBef>
          <a:spcPct val="0"/>
        </a:spcBef>
        <a:spcAft>
          <a:spcPts val="300"/>
        </a:spcAft>
        <a:buFont typeface="Arial" panose="020B0604020202020204"/>
        <a:buChar char="•"/>
        <a:defRPr sz="1400" kern="1200" spc="150">
          <a:solidFill>
            <a:srgbClr val="595959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  <a:cs typeface="Arial" panose="020B0604020202020204"/>
        </a:defRPr>
      </a:lvl9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110.xml"/><Relationship Id="rId7" Type="http://schemas.openxmlformats.org/officeDocument/2006/relationships/image" Target="../media/image23.png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12.xml"/><Relationship Id="rId10" Type="http://schemas.openxmlformats.org/officeDocument/2006/relationships/image" Target="../media/image26.png"/><Relationship Id="rId4" Type="http://schemas.openxmlformats.org/officeDocument/2006/relationships/tags" Target="../tags/tag111.xml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image" Target="../media/image28.png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image" Target="../media/image27.png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slideLayout" Target="../slideLayouts/slideLayout45.xml"/><Relationship Id="rId5" Type="http://schemas.openxmlformats.org/officeDocument/2006/relationships/tags" Target="../tags/tag117.xml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125.xml"/><Relationship Id="rId7" Type="http://schemas.openxmlformats.org/officeDocument/2006/relationships/slideLayout" Target="../slideLayouts/slideLayout19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10" Type="http://schemas.openxmlformats.org/officeDocument/2006/relationships/image" Target="../media/image21.png"/><Relationship Id="rId4" Type="http://schemas.openxmlformats.org/officeDocument/2006/relationships/tags" Target="../tags/tag126.xml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131.xml"/><Relationship Id="rId7" Type="http://schemas.openxmlformats.org/officeDocument/2006/relationships/image" Target="../media/image23.png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33.xml"/><Relationship Id="rId10" Type="http://schemas.openxmlformats.org/officeDocument/2006/relationships/image" Target="../media/image30.png"/><Relationship Id="rId4" Type="http://schemas.openxmlformats.org/officeDocument/2006/relationships/tags" Target="../tags/tag132.xml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136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32.png"/><Relationship Id="rId2" Type="http://schemas.openxmlformats.org/officeDocument/2006/relationships/tags" Target="../tags/tag135.xm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image" Target="../media/image31.png"/><Relationship Id="rId5" Type="http://schemas.openxmlformats.org/officeDocument/2006/relationships/tags" Target="../tags/tag138.xml"/><Relationship Id="rId10" Type="http://schemas.openxmlformats.org/officeDocument/2006/relationships/image" Target="../media/image21.png"/><Relationship Id="rId4" Type="http://schemas.openxmlformats.org/officeDocument/2006/relationships/tags" Target="../tags/tag137.xml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35.png"/><Relationship Id="rId3" Type="http://schemas.openxmlformats.org/officeDocument/2006/relationships/tags" Target="../tags/tag142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34.png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11" Type="http://schemas.openxmlformats.org/officeDocument/2006/relationships/image" Target="../media/image33.png"/><Relationship Id="rId5" Type="http://schemas.openxmlformats.org/officeDocument/2006/relationships/tags" Target="../tags/tag144.xml"/><Relationship Id="rId10" Type="http://schemas.openxmlformats.org/officeDocument/2006/relationships/image" Target="../media/image21.png"/><Relationship Id="rId4" Type="http://schemas.openxmlformats.org/officeDocument/2006/relationships/tags" Target="../tags/tag143.xml"/><Relationship Id="rId9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47.xml"/><Relationship Id="rId1" Type="http://schemas.openxmlformats.org/officeDocument/2006/relationships/tags" Target="../tags/tag146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150.xml"/><Relationship Id="rId7" Type="http://schemas.openxmlformats.org/officeDocument/2006/relationships/image" Target="../media/image20.png"/><Relationship Id="rId2" Type="http://schemas.openxmlformats.org/officeDocument/2006/relationships/tags" Target="../tags/tag149.xml"/><Relationship Id="rId1" Type="http://schemas.openxmlformats.org/officeDocument/2006/relationships/tags" Target="../tags/tag148.xml"/><Relationship Id="rId6" Type="http://schemas.openxmlformats.org/officeDocument/2006/relationships/image" Target="../media/image23.png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51.xml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tags" Target="../tags/tag164.xml"/><Relationship Id="rId18" Type="http://schemas.openxmlformats.org/officeDocument/2006/relationships/tags" Target="../tags/tag169.xml"/><Relationship Id="rId26" Type="http://schemas.openxmlformats.org/officeDocument/2006/relationships/tags" Target="../tags/tag177.xml"/><Relationship Id="rId21" Type="http://schemas.openxmlformats.org/officeDocument/2006/relationships/tags" Target="../tags/tag172.xml"/><Relationship Id="rId34" Type="http://schemas.openxmlformats.org/officeDocument/2006/relationships/tags" Target="../tags/tag185.xml"/><Relationship Id="rId7" Type="http://schemas.openxmlformats.org/officeDocument/2006/relationships/tags" Target="../tags/tag158.xml"/><Relationship Id="rId12" Type="http://schemas.openxmlformats.org/officeDocument/2006/relationships/tags" Target="../tags/tag163.xml"/><Relationship Id="rId17" Type="http://schemas.openxmlformats.org/officeDocument/2006/relationships/tags" Target="../tags/tag168.xml"/><Relationship Id="rId25" Type="http://schemas.openxmlformats.org/officeDocument/2006/relationships/tags" Target="../tags/tag176.xml"/><Relationship Id="rId33" Type="http://schemas.openxmlformats.org/officeDocument/2006/relationships/tags" Target="../tags/tag184.xml"/><Relationship Id="rId38" Type="http://schemas.openxmlformats.org/officeDocument/2006/relationships/image" Target="../media/image21.png"/><Relationship Id="rId2" Type="http://schemas.openxmlformats.org/officeDocument/2006/relationships/tags" Target="../tags/tag153.xml"/><Relationship Id="rId16" Type="http://schemas.openxmlformats.org/officeDocument/2006/relationships/tags" Target="../tags/tag167.xml"/><Relationship Id="rId20" Type="http://schemas.openxmlformats.org/officeDocument/2006/relationships/tags" Target="../tags/tag171.xml"/><Relationship Id="rId29" Type="http://schemas.openxmlformats.org/officeDocument/2006/relationships/tags" Target="../tags/tag180.xml"/><Relationship Id="rId1" Type="http://schemas.openxmlformats.org/officeDocument/2006/relationships/tags" Target="../tags/tag152.xml"/><Relationship Id="rId6" Type="http://schemas.openxmlformats.org/officeDocument/2006/relationships/tags" Target="../tags/tag157.xml"/><Relationship Id="rId11" Type="http://schemas.openxmlformats.org/officeDocument/2006/relationships/tags" Target="../tags/tag162.xml"/><Relationship Id="rId24" Type="http://schemas.openxmlformats.org/officeDocument/2006/relationships/tags" Target="../tags/tag175.xml"/><Relationship Id="rId32" Type="http://schemas.openxmlformats.org/officeDocument/2006/relationships/tags" Target="../tags/tag183.xml"/><Relationship Id="rId37" Type="http://schemas.openxmlformats.org/officeDocument/2006/relationships/image" Target="../media/image20.png"/><Relationship Id="rId5" Type="http://schemas.openxmlformats.org/officeDocument/2006/relationships/tags" Target="../tags/tag156.xml"/><Relationship Id="rId15" Type="http://schemas.openxmlformats.org/officeDocument/2006/relationships/tags" Target="../tags/tag166.xml"/><Relationship Id="rId23" Type="http://schemas.openxmlformats.org/officeDocument/2006/relationships/tags" Target="../tags/tag174.xml"/><Relationship Id="rId28" Type="http://schemas.openxmlformats.org/officeDocument/2006/relationships/tags" Target="../tags/tag179.xml"/><Relationship Id="rId36" Type="http://schemas.openxmlformats.org/officeDocument/2006/relationships/image" Target="../media/image23.png"/><Relationship Id="rId10" Type="http://schemas.openxmlformats.org/officeDocument/2006/relationships/tags" Target="../tags/tag161.xml"/><Relationship Id="rId19" Type="http://schemas.openxmlformats.org/officeDocument/2006/relationships/tags" Target="../tags/tag170.xml"/><Relationship Id="rId31" Type="http://schemas.openxmlformats.org/officeDocument/2006/relationships/tags" Target="../tags/tag182.xml"/><Relationship Id="rId4" Type="http://schemas.openxmlformats.org/officeDocument/2006/relationships/tags" Target="../tags/tag155.xml"/><Relationship Id="rId9" Type="http://schemas.openxmlformats.org/officeDocument/2006/relationships/tags" Target="../tags/tag160.xml"/><Relationship Id="rId14" Type="http://schemas.openxmlformats.org/officeDocument/2006/relationships/tags" Target="../tags/tag165.xml"/><Relationship Id="rId22" Type="http://schemas.openxmlformats.org/officeDocument/2006/relationships/tags" Target="../tags/tag173.xml"/><Relationship Id="rId27" Type="http://schemas.openxmlformats.org/officeDocument/2006/relationships/tags" Target="../tags/tag178.xml"/><Relationship Id="rId30" Type="http://schemas.openxmlformats.org/officeDocument/2006/relationships/tags" Target="../tags/tag181.xml"/><Relationship Id="rId35" Type="http://schemas.openxmlformats.org/officeDocument/2006/relationships/slideLayout" Target="../slideLayouts/slideLayout19.xml"/><Relationship Id="rId8" Type="http://schemas.openxmlformats.org/officeDocument/2006/relationships/tags" Target="../tags/tag159.xml"/><Relationship Id="rId3" Type="http://schemas.openxmlformats.org/officeDocument/2006/relationships/tags" Target="../tags/tag15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tags" Target="../tags/tag188.xml"/><Relationship Id="rId7" Type="http://schemas.openxmlformats.org/officeDocument/2006/relationships/image" Target="../media/image37.jpeg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6" Type="http://schemas.openxmlformats.org/officeDocument/2006/relationships/slideLayout" Target="../slideLayouts/slideLayout40.xml"/><Relationship Id="rId5" Type="http://schemas.openxmlformats.org/officeDocument/2006/relationships/tags" Target="../tags/tag190.xml"/><Relationship Id="rId4" Type="http://schemas.openxmlformats.org/officeDocument/2006/relationships/tags" Target="../tags/tag18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193.xml"/><Relationship Id="rId7" Type="http://schemas.openxmlformats.org/officeDocument/2006/relationships/slideLayout" Target="../slideLayouts/slideLayout19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image" Target="../media/image39.png"/><Relationship Id="rId5" Type="http://schemas.openxmlformats.org/officeDocument/2006/relationships/tags" Target="../tags/tag195.xml"/><Relationship Id="rId10" Type="http://schemas.openxmlformats.org/officeDocument/2006/relationships/image" Target="../media/image21.png"/><Relationship Id="rId4" Type="http://schemas.openxmlformats.org/officeDocument/2006/relationships/tags" Target="../tags/tag194.xml"/><Relationship Id="rId9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tags" Target="../tags/tag197.xml"/><Relationship Id="rId5" Type="http://schemas.openxmlformats.org/officeDocument/2006/relationships/image" Target="../media/image40.jpeg"/><Relationship Id="rId4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02.xml"/><Relationship Id="rId7" Type="http://schemas.openxmlformats.org/officeDocument/2006/relationships/slideLayout" Target="../slideLayouts/slideLayout19.xml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image" Target="../media/image41.png"/><Relationship Id="rId5" Type="http://schemas.openxmlformats.org/officeDocument/2006/relationships/tags" Target="../tags/tag204.xml"/><Relationship Id="rId10" Type="http://schemas.openxmlformats.org/officeDocument/2006/relationships/image" Target="../media/image21.png"/><Relationship Id="rId4" Type="http://schemas.openxmlformats.org/officeDocument/2006/relationships/tags" Target="../tags/tag203.xml"/><Relationship Id="rId9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208.xml"/><Relationship Id="rId7" Type="http://schemas.openxmlformats.org/officeDocument/2006/relationships/image" Target="../media/image23.png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210.xml"/><Relationship Id="rId10" Type="http://schemas.openxmlformats.org/officeDocument/2006/relationships/image" Target="../media/image42.jpeg"/><Relationship Id="rId4" Type="http://schemas.openxmlformats.org/officeDocument/2006/relationships/tags" Target="../tags/tag209.xml"/><Relationship Id="rId9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13.xml"/><Relationship Id="rId7" Type="http://schemas.openxmlformats.org/officeDocument/2006/relationships/slideLayout" Target="../slideLayouts/slideLayout19.xml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6" Type="http://schemas.openxmlformats.org/officeDocument/2006/relationships/tags" Target="../tags/tag216.xml"/><Relationship Id="rId11" Type="http://schemas.openxmlformats.org/officeDocument/2006/relationships/image" Target="../media/image43.png"/><Relationship Id="rId5" Type="http://schemas.openxmlformats.org/officeDocument/2006/relationships/tags" Target="../tags/tag215.xml"/><Relationship Id="rId10" Type="http://schemas.openxmlformats.org/officeDocument/2006/relationships/image" Target="../media/image21.png"/><Relationship Id="rId4" Type="http://schemas.openxmlformats.org/officeDocument/2006/relationships/tags" Target="../tags/tag214.xml"/><Relationship Id="rId9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219.xml"/><Relationship Id="rId7" Type="http://schemas.openxmlformats.org/officeDocument/2006/relationships/image" Target="../media/image20.png"/><Relationship Id="rId12" Type="http://schemas.openxmlformats.org/officeDocument/2006/relationships/image" Target="../media/image47.png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image" Target="../media/image23.png"/><Relationship Id="rId11" Type="http://schemas.openxmlformats.org/officeDocument/2006/relationships/image" Target="../media/image46.jpeg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45.png"/><Relationship Id="rId4" Type="http://schemas.openxmlformats.org/officeDocument/2006/relationships/tags" Target="../tags/tag220.xml"/><Relationship Id="rId9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tags" Target="../tags/tag223.xml"/><Relationship Id="rId7" Type="http://schemas.openxmlformats.org/officeDocument/2006/relationships/image" Target="../media/image21.png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image" Target="../media/image20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231.xml"/><Relationship Id="rId13" Type="http://schemas.openxmlformats.org/officeDocument/2006/relationships/tags" Target="../tags/tag236.xml"/><Relationship Id="rId18" Type="http://schemas.openxmlformats.org/officeDocument/2006/relationships/tags" Target="../tags/tag241.xml"/><Relationship Id="rId26" Type="http://schemas.openxmlformats.org/officeDocument/2006/relationships/image" Target="../media/image21.png"/><Relationship Id="rId3" Type="http://schemas.openxmlformats.org/officeDocument/2006/relationships/tags" Target="../tags/tag226.xml"/><Relationship Id="rId21" Type="http://schemas.openxmlformats.org/officeDocument/2006/relationships/tags" Target="../tags/tag244.xml"/><Relationship Id="rId7" Type="http://schemas.openxmlformats.org/officeDocument/2006/relationships/tags" Target="../tags/tag230.xml"/><Relationship Id="rId12" Type="http://schemas.openxmlformats.org/officeDocument/2006/relationships/tags" Target="../tags/tag235.xml"/><Relationship Id="rId17" Type="http://schemas.openxmlformats.org/officeDocument/2006/relationships/tags" Target="../tags/tag240.xml"/><Relationship Id="rId25" Type="http://schemas.openxmlformats.org/officeDocument/2006/relationships/image" Target="../media/image20.png"/><Relationship Id="rId2" Type="http://schemas.openxmlformats.org/officeDocument/2006/relationships/tags" Target="../tags/tag225.xml"/><Relationship Id="rId16" Type="http://schemas.openxmlformats.org/officeDocument/2006/relationships/tags" Target="../tags/tag239.xml"/><Relationship Id="rId20" Type="http://schemas.openxmlformats.org/officeDocument/2006/relationships/tags" Target="../tags/tag243.xml"/><Relationship Id="rId1" Type="http://schemas.openxmlformats.org/officeDocument/2006/relationships/tags" Target="../tags/tag224.xml"/><Relationship Id="rId6" Type="http://schemas.openxmlformats.org/officeDocument/2006/relationships/tags" Target="../tags/tag229.xml"/><Relationship Id="rId11" Type="http://schemas.openxmlformats.org/officeDocument/2006/relationships/tags" Target="../tags/tag234.xml"/><Relationship Id="rId24" Type="http://schemas.openxmlformats.org/officeDocument/2006/relationships/image" Target="../media/image23.png"/><Relationship Id="rId5" Type="http://schemas.openxmlformats.org/officeDocument/2006/relationships/tags" Target="../tags/tag228.xml"/><Relationship Id="rId15" Type="http://schemas.openxmlformats.org/officeDocument/2006/relationships/tags" Target="../tags/tag238.xml"/><Relationship Id="rId23" Type="http://schemas.openxmlformats.org/officeDocument/2006/relationships/slideLayout" Target="../slideLayouts/slideLayout19.xml"/><Relationship Id="rId10" Type="http://schemas.openxmlformats.org/officeDocument/2006/relationships/tags" Target="../tags/tag233.xml"/><Relationship Id="rId19" Type="http://schemas.openxmlformats.org/officeDocument/2006/relationships/tags" Target="../tags/tag242.xml"/><Relationship Id="rId4" Type="http://schemas.openxmlformats.org/officeDocument/2006/relationships/tags" Target="../tags/tag227.xml"/><Relationship Id="rId9" Type="http://schemas.openxmlformats.org/officeDocument/2006/relationships/tags" Target="../tags/tag232.xml"/><Relationship Id="rId14" Type="http://schemas.openxmlformats.org/officeDocument/2006/relationships/tags" Target="../tags/tag237.xml"/><Relationship Id="rId22" Type="http://schemas.openxmlformats.org/officeDocument/2006/relationships/tags" Target="../tags/tag245.xml"/><Relationship Id="rId27" Type="http://schemas.openxmlformats.org/officeDocument/2006/relationships/image" Target="../media/image4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248.xml"/><Relationship Id="rId7" Type="http://schemas.openxmlformats.org/officeDocument/2006/relationships/image" Target="../media/image21.png"/><Relationship Id="rId2" Type="http://schemas.openxmlformats.org/officeDocument/2006/relationships/tags" Target="../tags/tag247.xml"/><Relationship Id="rId1" Type="http://schemas.openxmlformats.org/officeDocument/2006/relationships/tags" Target="../tags/tag246.xml"/><Relationship Id="rId6" Type="http://schemas.openxmlformats.org/officeDocument/2006/relationships/image" Target="../media/image20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5.xml"/><Relationship Id="rId1" Type="http://schemas.openxmlformats.org/officeDocument/2006/relationships/tags" Target="../tags/tag7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251.xml"/><Relationship Id="rId7" Type="http://schemas.openxmlformats.org/officeDocument/2006/relationships/image" Target="../media/image20.png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6" Type="http://schemas.openxmlformats.org/officeDocument/2006/relationships/image" Target="../media/image21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tags" Target="../tags/tag254.xml"/><Relationship Id="rId7" Type="http://schemas.openxmlformats.org/officeDocument/2006/relationships/slideLayout" Target="../slideLayouts/slideLayout27.xml"/><Relationship Id="rId2" Type="http://schemas.openxmlformats.org/officeDocument/2006/relationships/tags" Target="../tags/tag253.xml"/><Relationship Id="rId1" Type="http://schemas.openxmlformats.org/officeDocument/2006/relationships/tags" Target="../tags/tag252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10" Type="http://schemas.openxmlformats.org/officeDocument/2006/relationships/image" Target="../media/image52.png"/><Relationship Id="rId4" Type="http://schemas.openxmlformats.org/officeDocument/2006/relationships/tags" Target="../tags/tag255.xml"/><Relationship Id="rId9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60.xml"/><Relationship Id="rId7" Type="http://schemas.openxmlformats.org/officeDocument/2006/relationships/image" Target="../media/image20.png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262.xml"/><Relationship Id="rId4" Type="http://schemas.openxmlformats.org/officeDocument/2006/relationships/tags" Target="../tags/tag261.xml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13" Type="http://schemas.openxmlformats.org/officeDocument/2006/relationships/tags" Target="../tags/tag94.xml"/><Relationship Id="rId3" Type="http://schemas.openxmlformats.org/officeDocument/2006/relationships/tags" Target="../tags/tag84.xml"/><Relationship Id="rId7" Type="http://schemas.openxmlformats.org/officeDocument/2006/relationships/tags" Target="../tags/tag88.xml"/><Relationship Id="rId12" Type="http://schemas.openxmlformats.org/officeDocument/2006/relationships/tags" Target="../tags/tag93.xml"/><Relationship Id="rId2" Type="http://schemas.openxmlformats.org/officeDocument/2006/relationships/tags" Target="../tags/tag83.xml"/><Relationship Id="rId16" Type="http://schemas.openxmlformats.org/officeDocument/2006/relationships/notesSlide" Target="../notesSlides/notesSlide3.xml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11" Type="http://schemas.openxmlformats.org/officeDocument/2006/relationships/tags" Target="../tags/tag92.xml"/><Relationship Id="rId5" Type="http://schemas.openxmlformats.org/officeDocument/2006/relationships/tags" Target="../tags/tag86.xml"/><Relationship Id="rId15" Type="http://schemas.openxmlformats.org/officeDocument/2006/relationships/slideLayout" Target="../slideLayouts/slideLayout45.xml"/><Relationship Id="rId10" Type="http://schemas.openxmlformats.org/officeDocument/2006/relationships/tags" Target="../tags/tag91.xml"/><Relationship Id="rId4" Type="http://schemas.openxmlformats.org/officeDocument/2006/relationships/tags" Target="../tags/tag85.xml"/><Relationship Id="rId9" Type="http://schemas.openxmlformats.org/officeDocument/2006/relationships/tags" Target="../tags/tag90.xml"/><Relationship Id="rId14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9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50.xml"/><Relationship Id="rId1" Type="http://schemas.openxmlformats.org/officeDocument/2006/relationships/tags" Target="../tags/tag9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104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25.jpeg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image" Target="../media/image24.jpeg"/><Relationship Id="rId5" Type="http://schemas.openxmlformats.org/officeDocument/2006/relationships/tags" Target="../tags/tag106.xml"/><Relationship Id="rId10" Type="http://schemas.openxmlformats.org/officeDocument/2006/relationships/image" Target="../media/image20.png"/><Relationship Id="rId4" Type="http://schemas.openxmlformats.org/officeDocument/2006/relationships/tags" Target="../tags/tag105.xml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38667" y="475783"/>
            <a:ext cx="11602321" cy="829945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800" cap="none" spc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4800" cap="none" spc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4800" cap="none" spc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课 中古时期的亚洲</a:t>
            </a:r>
            <a:endParaRPr lang="en-US" altLang="zh-CN" sz="4800" cap="none" spc="0" smtClean="0">
              <a:ln w="22225">
                <a:solidFill>
                  <a:schemeClr val="accent2"/>
                </a:solidFill>
                <a:prstDash val="solid"/>
              </a:ln>
              <a:solidFill>
                <a:srgbClr val="0000CC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" y="1892935"/>
            <a:ext cx="2334260" cy="250063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5" name="Picture 1" descr="C:\Users\44540\AppData\Roaming\Tencent\Users\46728224\QQ\WinTemp\RichOle\}R}%(S}JIVC1K1_OAB0QAGM.png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8667" y="2235835"/>
            <a:ext cx="1656927" cy="1814830"/>
          </a:xfrm>
          <a:prstGeom prst="rect">
            <a:avLst/>
          </a:prstGeom>
          <a:noFill/>
        </p:spPr>
      </p:pic>
      <p:grpSp>
        <p:nvGrpSpPr>
          <p:cNvPr id="18" name="组合 17"/>
          <p:cNvGrpSpPr/>
          <p:nvPr/>
        </p:nvGrpSpPr>
        <p:grpSpPr>
          <a:xfrm>
            <a:off x="2573867" y="1955165"/>
            <a:ext cx="2162387" cy="2500630"/>
            <a:chOff x="2571736" y="3357562"/>
            <a:chExt cx="2071702" cy="2500330"/>
          </a:xfrm>
        </p:grpSpPr>
        <p:sp>
          <p:nvSpPr>
            <p:cNvPr id="13" name="椭圆 12"/>
            <p:cNvSpPr/>
            <p:nvPr/>
          </p:nvSpPr>
          <p:spPr>
            <a:xfrm>
              <a:off x="2571736" y="3357562"/>
              <a:ext cx="2071702" cy="25003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26" name="Picture 2" descr="C:\Users\44540\AppData\Roaming\Tencent\Users\46728224\QQ\WinTemp\RichOle\UR{GJ6KB]N82~L65_6~6%%F.png"/>
            <p:cNvPicPr>
              <a:picLocks noChangeAspect="1"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2928926" y="3786190"/>
              <a:ext cx="1357322" cy="1770420"/>
            </a:xfrm>
            <a:prstGeom prst="rect">
              <a:avLst/>
            </a:prstGeom>
            <a:noFill/>
          </p:spPr>
        </p:pic>
      </p:grpSp>
      <p:sp>
        <p:nvSpPr>
          <p:cNvPr id="17" name="椭圆 16"/>
          <p:cNvSpPr/>
          <p:nvPr/>
        </p:nvSpPr>
        <p:spPr>
          <a:xfrm>
            <a:off x="4938607" y="1915795"/>
            <a:ext cx="2289387" cy="250063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9972041" y="1935480"/>
            <a:ext cx="2110740" cy="2500630"/>
            <a:chOff x="6858016" y="3286124"/>
            <a:chExt cx="2071702" cy="2500330"/>
          </a:xfrm>
        </p:grpSpPr>
        <p:sp>
          <p:nvSpPr>
            <p:cNvPr id="21" name="椭圆 20"/>
            <p:cNvSpPr/>
            <p:nvPr/>
          </p:nvSpPr>
          <p:spPr>
            <a:xfrm>
              <a:off x="6858016" y="3286124"/>
              <a:ext cx="2071702" cy="25003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28" name="Picture 4" descr="C:\Users\44540\AppData\Roaming\Tencent\Users\46728224\QQ\WinTemp\RichOle\_60)C0M[`7I]~8U)OKQ{QM1.png"/>
            <p:cNvPicPr>
              <a:picLocks noChangeAspect="1" noChangeArrowheads="1"/>
            </p:cNvPicPr>
            <p:nvPr/>
          </p:nvPicPr>
          <p:blipFill>
            <a:blip r:embed="rId4"/>
            <a:stretch>
              <a:fillRect/>
            </a:stretch>
          </p:blipFill>
          <p:spPr bwMode="auto">
            <a:xfrm>
              <a:off x="7226175" y="3643315"/>
              <a:ext cx="1404726" cy="1785950"/>
            </a:xfrm>
            <a:prstGeom prst="rect">
              <a:avLst/>
            </a:prstGeom>
            <a:noFill/>
          </p:spPr>
        </p:pic>
      </p:grpSp>
      <p:sp>
        <p:nvSpPr>
          <p:cNvPr id="2" name="内容占位符 2"/>
          <p:cNvSpPr>
            <a:spLocks noGrp="1"/>
          </p:cNvSpPr>
          <p:nvPr/>
        </p:nvSpPr>
        <p:spPr>
          <a:xfrm>
            <a:off x="338667" y="4455795"/>
            <a:ext cx="11744960" cy="1998793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400" b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课程目标</a:t>
            </a:r>
            <a:r>
              <a:rPr lang="zh-CN" altLang="en-US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：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1.</a:t>
            </a:r>
            <a:r>
              <a:rPr lang="zh-CN" altLang="en-US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了解中古时期亚洲地区不同国家、民族、宗教和社会的变化。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认识中古时期世界各区域文明的多元面貌。</a:t>
            </a:r>
          </a:p>
        </p:txBody>
      </p:sp>
      <p:pic>
        <p:nvPicPr>
          <p:cNvPr id="23555" name="图片 4" descr="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4527" y="2279650"/>
            <a:ext cx="1537547" cy="1771650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椭圆 5"/>
          <p:cNvSpPr/>
          <p:nvPr/>
        </p:nvSpPr>
        <p:spPr>
          <a:xfrm>
            <a:off x="7556501" y="1915161"/>
            <a:ext cx="2203873" cy="254063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0087" y="2413000"/>
            <a:ext cx="1536700" cy="17183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63270" y="459740"/>
            <a:ext cx="11837035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(2)</a:t>
            </a:r>
            <a:r>
              <a:rPr lang="zh-CN" altLang="en-US"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东西方文化交流的桥梁：中国的造纸术、印度的数字先后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经阿拉伯人传入欧洲，促进了西欧文化的发展。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0">
            <a:biLevel thresh="50000"/>
          </a:blip>
          <a:srcRect l="20931" t="2311" r="14100" b="1622"/>
          <a:stretch>
            <a:fillRect/>
          </a:stretch>
        </p:blipFill>
        <p:spPr>
          <a:xfrm>
            <a:off x="377825" y="3942715"/>
            <a:ext cx="6068060" cy="19265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文本框 20"/>
          <p:cNvSpPr txBox="1"/>
          <p:nvPr/>
        </p:nvSpPr>
        <p:spPr>
          <a:xfrm>
            <a:off x="374650" y="5869305"/>
            <a:ext cx="61379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◎</a:t>
            </a:r>
            <a:r>
              <a:rPr lang="zh-CN" altLang="en-US" sz="1400">
                <a:latin typeface="黑体" panose="02010609060101010101" pitchFamily="49" charset="-122"/>
                <a:ea typeface="黑体" panose="02010609060101010101" pitchFamily="49" charset="-122"/>
              </a:rPr>
              <a:t>阿拉伯数字</a:t>
            </a:r>
            <a:r>
              <a:rPr lang="zh-CN" altLang="en-US" sz="1400">
                <a:latin typeface="楷体" panose="02010609060101010101" pitchFamily="49" charset="-122"/>
                <a:ea typeface="楷体" panose="02010609060101010101" pitchFamily="49" charset="-122"/>
              </a:rPr>
              <a:t>：古代印度人首创，阿拉伯人将这种数字改进并传播到全世界</a:t>
            </a: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328930" y="2564130"/>
            <a:ext cx="6369050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中国的造纸术、罗盘针、火药，印度的代数学、位置计算制和零的符号，都是通过阿拉伯人传入西方的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</a:p>
          <a:p>
            <a:pPr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lang="zh-CN" altLang="en-US" sz="2000">
                <a:solidFill>
                  <a:schemeClr val="tx1"/>
                </a:solidFill>
                <a:uFillTx/>
                <a:latin typeface="+中文正文" charset="0"/>
                <a:cs typeface="+mn-ea"/>
              </a:rPr>
              <a:t>朱寰主编《世界上古中古史》（下册）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AutoShape 4" descr="http://photocdn.sohu.com/20151201/mp45595231_1448949183287_1_th.jpeg"/>
          <p:cNvSpPr>
            <a:spLocks noChangeAspect="1" noChangeArrowheads="1"/>
          </p:cNvSpPr>
          <p:nvPr/>
        </p:nvSpPr>
        <p:spPr bwMode="auto">
          <a:xfrm>
            <a:off x="1679575" y="826951"/>
            <a:ext cx="304800" cy="171451"/>
          </a:xfrm>
          <a:prstGeom prst="rect">
            <a:avLst/>
          </a:prstGeom>
          <a:noFill/>
        </p:spPr>
        <p:txBody>
          <a:bodyPr vert="horz" wrap="square" lIns="68579" tIns="34289" rIns="68579" bIns="34289" numCol="1" anchor="t" anchorCtr="0" compatLnSpc="1"/>
          <a:lstStyle/>
          <a:p>
            <a:endParaRPr lang="zh-CN" altLang="en-US" sz="1400"/>
          </a:p>
        </p:txBody>
      </p:sp>
      <p:sp>
        <p:nvSpPr>
          <p:cNvPr id="7174" name="AutoShape 6" descr="http://photocdn.sohu.com/20151201/mp45595231_1448949183287_1_th.jpeg"/>
          <p:cNvSpPr>
            <a:spLocks noChangeAspect="1" noChangeArrowheads="1"/>
          </p:cNvSpPr>
          <p:nvPr/>
        </p:nvSpPr>
        <p:spPr bwMode="auto">
          <a:xfrm>
            <a:off x="1679575" y="826951"/>
            <a:ext cx="304800" cy="171451"/>
          </a:xfrm>
          <a:prstGeom prst="rect">
            <a:avLst/>
          </a:prstGeom>
          <a:noFill/>
        </p:spPr>
        <p:txBody>
          <a:bodyPr vert="horz" wrap="square" lIns="68579" tIns="34289" rIns="68579" bIns="34289" numCol="1" anchor="t" anchorCtr="0" compatLnSpc="1"/>
          <a:lstStyle/>
          <a:p>
            <a:endParaRPr lang="zh-CN" altLang="en-US" sz="1400"/>
          </a:p>
        </p:txBody>
      </p:sp>
      <p:sp>
        <p:nvSpPr>
          <p:cNvPr id="14" name="文本框 13"/>
          <p:cNvSpPr txBox="1"/>
          <p:nvPr/>
        </p:nvSpPr>
        <p:spPr>
          <a:xfrm>
            <a:off x="1083534" y="1496695"/>
            <a:ext cx="10117866" cy="46166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txBody>
          <a:bodyPr wrap="square" lIns="91438" tIns="45719" rIns="91438" bIns="45719" rtlCol="0" anchor="t">
            <a:spAutoFit/>
          </a:bodyPr>
          <a:lstStyle/>
          <a:p>
            <a:r>
              <a:rPr lang="zh-CN" altLang="en-US" sz="2400">
                <a:sym typeface="+mn-ea"/>
              </a:rPr>
              <a:t>学问虽远在中国，亦当求之</a:t>
            </a:r>
            <a:r>
              <a:rPr lang="zh-CN" altLang="en-US" sz="2400" smtClean="0">
                <a:sym typeface="+mn-ea"/>
              </a:rPr>
              <a:t>。         ——</a:t>
            </a:r>
            <a:r>
              <a:rPr lang="zh-CN" altLang="en-US" sz="2400">
                <a:sym typeface="+mn-ea"/>
              </a:rPr>
              <a:t>伊斯兰教创始人穆罕默德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083534" y="2045055"/>
            <a:ext cx="10117866" cy="23069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智慧宫由哈里发麦蒙所建。集科学院和图书馆和翻译院等机构组成。他不惜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重金聘请各类人才。当时的智慧宫馆长是著名翻译家侯赛因。他翻译的著作，麦蒙按照译稿的重量，以等量的黄金相酬谢。于是那些具有重要价值的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波斯、印度、希腊、罗马的古代学术遗产被译为阿拉伯语，一经阿拉伯人吸收、消化和创造，形成了具有时代特色的阿拉伯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伊斯兰文化。</a:t>
            </a:r>
            <a:r>
              <a:rPr lang="en-US" altLang="zh-CN" sz="2400" smtClean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”                                     </a:t>
            </a:r>
            <a:r>
              <a:rPr lang="zh-CN" altLang="en-US" sz="2400" smtClean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400" smtClean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---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世界历史纪录片</a:t>
            </a:r>
          </a:p>
        </p:txBody>
      </p:sp>
      <p:sp>
        <p:nvSpPr>
          <p:cNvPr id="25" name="文本框 10"/>
          <p:cNvSpPr txBox="1"/>
          <p:nvPr/>
        </p:nvSpPr>
        <p:spPr>
          <a:xfrm>
            <a:off x="900954" y="721859"/>
            <a:ext cx="10300446" cy="55308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【</a:t>
            </a:r>
            <a:r>
              <a:rPr lang="zh-CN" altLang="en-US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思考点</a:t>
            </a:r>
            <a:r>
              <a:rPr lang="zh-CN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】根据教材内容和材料信息，</a:t>
            </a:r>
            <a:r>
              <a:rPr 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谈一谈</a:t>
            </a:r>
            <a:r>
              <a:rPr lang="zh-CN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阿拉伯</a:t>
            </a:r>
            <a:r>
              <a:rPr lang="zh-CN" altLang="en-US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帝国</a:t>
            </a:r>
            <a:r>
              <a:rPr lang="zh-CN" sz="240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文化</a:t>
            </a:r>
            <a:r>
              <a:rPr 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繁荣的原因？</a:t>
            </a:r>
            <a:endParaRPr lang="zh-CN" sz="240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8" name="TextBox 4"/>
          <p:cNvSpPr txBox="1"/>
          <p:nvPr/>
        </p:nvSpPr>
        <p:spPr>
          <a:xfrm>
            <a:off x="134472" y="50129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一、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黑体" panose="02010609060101010101" pitchFamily="49" charset="-122"/>
              </a:rPr>
              <a:t>阿拉伯帝国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0" name="文本框 8"/>
          <p:cNvSpPr txBox="1"/>
          <p:nvPr/>
        </p:nvSpPr>
        <p:spPr>
          <a:xfrm>
            <a:off x="1083532" y="4727054"/>
            <a:ext cx="809016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①</a:t>
            </a:r>
            <a:r>
              <a:rPr lang="en-US" sz="2600" b="1" err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政局稳定，</a:t>
            </a:r>
            <a:r>
              <a:rPr lang="en-US" sz="2600" b="1" err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国家统一</a:t>
            </a:r>
            <a:endParaRPr lang="en-US" sz="2600" b="1">
              <a:solidFill>
                <a:srgbClr val="0000CC"/>
              </a:solidFill>
              <a:latin typeface="微软雅黑" panose="020B0503020204020204" charset="-122"/>
              <a:ea typeface="微软雅黑" panose="020B0503020204020204" charset="-122"/>
              <a:cs typeface="华文楷体" panose="02010600040101010101" charset="-122"/>
              <a:sym typeface="+mn-ea"/>
            </a:endParaRPr>
          </a:p>
          <a:p>
            <a:r>
              <a:rPr lang="en-US" sz="2600" b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②经济繁荣</a:t>
            </a:r>
          </a:p>
          <a:p>
            <a:r>
              <a:rPr lang="en-US" sz="2600" b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③</a:t>
            </a:r>
            <a:r>
              <a:rPr lang="en-US" sz="2600" b="1" err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哈里发重视知识、</a:t>
            </a:r>
            <a:r>
              <a:rPr lang="en-US" sz="2600" b="1" err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人才</a:t>
            </a:r>
            <a:endParaRPr lang="en-US" sz="2600" b="1" smtClean="0">
              <a:solidFill>
                <a:srgbClr val="0000CC"/>
              </a:solidFill>
              <a:latin typeface="微软雅黑" panose="020B0503020204020204" charset="-122"/>
              <a:ea typeface="微软雅黑" panose="020B0503020204020204" charset="-122"/>
              <a:cs typeface="华文楷体" panose="02010600040101010101" charset="-122"/>
              <a:sym typeface="+mn-ea"/>
            </a:endParaRPr>
          </a:p>
          <a:p>
            <a:r>
              <a:rPr lang="en-US" sz="2600" b="1" smtClean="0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④</a:t>
            </a:r>
            <a:r>
              <a:rPr lang="en-US" sz="2600" b="1" err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吸收、</a:t>
            </a:r>
            <a:r>
              <a:rPr lang="zh-CN" altLang="en-US" sz="2600" b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融合</a:t>
            </a:r>
            <a:r>
              <a:rPr lang="en-US" sz="2600" b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了</a:t>
            </a:r>
            <a:r>
              <a:rPr lang="zh-CN" altLang="en-US" sz="2600" b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东西方</a:t>
            </a:r>
            <a:r>
              <a:rPr lang="en-US" sz="2600" b="1" err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优秀文化</a:t>
            </a:r>
            <a:r>
              <a:rPr lang="zh-CN" altLang="en-US" sz="2600" b="1">
                <a:solidFill>
                  <a:srgbClr val="0000CC"/>
                </a:solidFill>
                <a:latin typeface="微软雅黑" panose="020B0503020204020204" charset="-122"/>
                <a:ea typeface="微软雅黑" panose="020B0503020204020204" charset="-122"/>
                <a:cs typeface="华文楷体" panose="02010600040101010101" charset="-122"/>
                <a:sym typeface="+mn-ea"/>
              </a:rPr>
              <a:t>，并加以创造和改进。</a:t>
            </a:r>
          </a:p>
        </p:txBody>
      </p:sp>
      <p:sp>
        <p:nvSpPr>
          <p:cNvPr id="21" name="文本框 13"/>
          <p:cNvSpPr txBox="1"/>
          <p:nvPr/>
        </p:nvSpPr>
        <p:spPr>
          <a:xfrm>
            <a:off x="7167283" y="4541637"/>
            <a:ext cx="4610288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2400" b="1" kern="1200" cap="none" spc="0" normalizeH="0" baseline="0" noProof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唯物史观：经济基础决定上层建筑；一定时期的思想文化是一定时期政治、经济的反映。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99"/>
          <p:cNvSpPr txBox="1"/>
          <p:nvPr>
            <p:custDataLst>
              <p:tags r:id="rId1"/>
            </p:custDataLst>
          </p:nvPr>
        </p:nvSpPr>
        <p:spPr>
          <a:xfrm>
            <a:off x="8680450" y="451044"/>
            <a:ext cx="3245045" cy="15696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defTabSz="685800" eaLnBrk="1" fontAlgn="auto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>
                <a:solidFill>
                  <a:srgbClr val="FF0000"/>
                </a:solidFill>
                <a:latin typeface="+mj-ea"/>
                <a:ea typeface="+mj-ea"/>
              </a:rPr>
              <a:t>13 </a:t>
            </a:r>
            <a:r>
              <a:rPr lang="zh-CN" altLang="en-US" sz="2400" b="1">
                <a:solidFill>
                  <a:srgbClr val="FF0000"/>
                </a:solidFill>
                <a:latin typeface="+mj-ea"/>
                <a:ea typeface="+mj-ea"/>
              </a:rPr>
              <a:t>世纪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，兴起</a:t>
            </a:r>
            <a:r>
              <a:rPr lang="zh-CN" altLang="en-US" sz="2400" b="1">
                <a:solidFill>
                  <a:schemeClr val="tx1"/>
                </a:solidFill>
                <a:latin typeface="+mj-ea"/>
                <a:ea typeface="+mj-ea"/>
              </a:rPr>
              <a:t>于两河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流域</a:t>
            </a:r>
            <a:r>
              <a:rPr lang="en-US" altLang="zh-CN" sz="2400" b="1" smtClean="0">
                <a:solidFill>
                  <a:schemeClr val="tx1"/>
                </a:solidFill>
                <a:latin typeface="+mj-ea"/>
                <a:ea typeface="+mj-ea"/>
              </a:rPr>
              <a:t>,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  <a:sym typeface="+mn-ea"/>
              </a:rPr>
              <a:t>不断攻击拜占庭帝国，逐步征服小亚细亚</a:t>
            </a:r>
            <a:endParaRPr lang="zh-CN" altLang="en-US" sz="2400" b="1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" name="文本框 6"/>
          <p:cNvSpPr txBox="1"/>
          <p:nvPr>
            <p:custDataLst>
              <p:tags r:id="rId2"/>
            </p:custDataLst>
          </p:nvPr>
        </p:nvSpPr>
        <p:spPr>
          <a:xfrm>
            <a:off x="8641849" y="2422373"/>
            <a:ext cx="3289536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US" sz="2400" b="1">
                <a:solidFill>
                  <a:srgbClr val="FF0000"/>
                </a:solidFill>
                <a:latin typeface="+mj-ea"/>
                <a:ea typeface="+mj-ea"/>
              </a:rPr>
              <a:t>14 </a:t>
            </a:r>
            <a:r>
              <a:rPr lang="zh-CN" altLang="en-US" sz="2400" b="1">
                <a:solidFill>
                  <a:srgbClr val="FF0000"/>
                </a:solidFill>
                <a:latin typeface="+mj-ea"/>
                <a:ea typeface="+mj-ea"/>
              </a:rPr>
              <a:t>世纪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，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  <a:sym typeface="+mn-ea"/>
              </a:rPr>
              <a:t>逐渐征服巴尔干和东南欧部分地区</a:t>
            </a:r>
          </a:p>
        </p:txBody>
      </p:sp>
      <p:sp>
        <p:nvSpPr>
          <p:cNvPr id="7" name="文本框 7"/>
          <p:cNvSpPr txBox="1"/>
          <p:nvPr>
            <p:custDataLst>
              <p:tags r:id="rId3"/>
            </p:custDataLst>
          </p:nvPr>
        </p:nvSpPr>
        <p:spPr>
          <a:xfrm>
            <a:off x="8664094" y="3621253"/>
            <a:ext cx="3245045" cy="15696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defTabSz="685800" eaLnBrk="1" fontAlgn="auto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smtClean="0">
                <a:solidFill>
                  <a:srgbClr val="FF0000"/>
                </a:solidFill>
                <a:latin typeface="+mj-ea"/>
                <a:ea typeface="+mj-ea"/>
              </a:rPr>
              <a:t>1453</a:t>
            </a:r>
            <a:r>
              <a:rPr lang="zh-CN" altLang="en-US" sz="2400" b="1" smtClean="0">
                <a:solidFill>
                  <a:srgbClr val="FF0000"/>
                </a:solidFill>
                <a:latin typeface="+mj-ea"/>
                <a:ea typeface="+mj-ea"/>
              </a:rPr>
              <a:t>年</a:t>
            </a:r>
            <a:r>
              <a:rPr lang="en-US" altLang="zh-CN" sz="2400" b="1" smtClean="0">
                <a:solidFill>
                  <a:schemeClr val="tx1"/>
                </a:solidFill>
                <a:latin typeface="+mj-ea"/>
                <a:ea typeface="+mj-ea"/>
              </a:rPr>
              <a:t>,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灭拜占庭帝国，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  <a:sym typeface="+mn-ea"/>
              </a:rPr>
              <a:t>将君士坦丁堡改为伊斯坦布尔，定为帝国首都</a:t>
            </a:r>
            <a:endParaRPr sz="2400" b="1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" name="文本框 8"/>
          <p:cNvSpPr txBox="1"/>
          <p:nvPr>
            <p:custDataLst>
              <p:tags r:id="rId4"/>
            </p:custDataLst>
          </p:nvPr>
        </p:nvSpPr>
        <p:spPr>
          <a:xfrm>
            <a:off x="8680449" y="5612106"/>
            <a:ext cx="3250935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defTabSz="685800" eaLnBrk="1" fontAlgn="auto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>
                <a:solidFill>
                  <a:srgbClr val="FF0000"/>
                </a:solidFill>
                <a:latin typeface="+mj-ea"/>
                <a:ea typeface="+mj-ea"/>
              </a:rPr>
              <a:t>16</a:t>
            </a:r>
            <a:r>
              <a:rPr lang="zh-CN" altLang="en-US" sz="2400" b="1">
                <a:solidFill>
                  <a:srgbClr val="FF0000"/>
                </a:solidFill>
                <a:latin typeface="+mj-ea"/>
                <a:ea typeface="+mj-ea"/>
              </a:rPr>
              <a:t>世纪</a:t>
            </a:r>
            <a:r>
              <a:rPr lang="zh-CN" altLang="en-US" sz="2400" b="1" smtClean="0">
                <a:solidFill>
                  <a:srgbClr val="FF0000"/>
                </a:solidFill>
                <a:latin typeface="+mj-ea"/>
                <a:ea typeface="+mj-ea"/>
              </a:rPr>
              <a:t>后期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，地跨</a:t>
            </a:r>
            <a:r>
              <a:rPr lang="zh-CN" altLang="en-US" sz="2400" b="1">
                <a:solidFill>
                  <a:schemeClr val="tx1"/>
                </a:solidFill>
                <a:latin typeface="+mj-ea"/>
                <a:ea typeface="+mj-ea"/>
              </a:rPr>
              <a:t>亚非欧</a:t>
            </a:r>
            <a:r>
              <a:rPr lang="zh-CN" altLang="en-US" sz="2400" b="1" smtClean="0">
                <a:solidFill>
                  <a:schemeClr val="tx1"/>
                </a:solidFill>
                <a:latin typeface="+mj-ea"/>
                <a:ea typeface="+mj-ea"/>
              </a:rPr>
              <a:t>的大帝国</a:t>
            </a:r>
            <a:endParaRPr lang="zh-CN" altLang="en-US" sz="2400" b="1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下箭头 8"/>
          <p:cNvSpPr/>
          <p:nvPr>
            <p:custDataLst>
              <p:tags r:id="rId5"/>
            </p:custDataLst>
          </p:nvPr>
        </p:nvSpPr>
        <p:spPr>
          <a:xfrm>
            <a:off x="10124838" y="2099063"/>
            <a:ext cx="323557" cy="2813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下箭头 9"/>
          <p:cNvSpPr/>
          <p:nvPr>
            <p:custDataLst>
              <p:tags r:id="rId6"/>
            </p:custDataLst>
          </p:nvPr>
        </p:nvSpPr>
        <p:spPr>
          <a:xfrm>
            <a:off x="10246303" y="3302257"/>
            <a:ext cx="323557" cy="2813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下箭头 10"/>
          <p:cNvSpPr/>
          <p:nvPr>
            <p:custDataLst>
              <p:tags r:id="rId7"/>
            </p:custDataLst>
          </p:nvPr>
        </p:nvSpPr>
        <p:spPr>
          <a:xfrm>
            <a:off x="10168281" y="5222735"/>
            <a:ext cx="323557" cy="2813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3" y="605990"/>
            <a:ext cx="8189660" cy="567388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3" y="605990"/>
            <a:ext cx="8189660" cy="599732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3" y="568236"/>
            <a:ext cx="8487656" cy="6249296"/>
          </a:xfrm>
          <a:prstGeom prst="rect">
            <a:avLst/>
          </a:prstGeom>
        </p:spPr>
      </p:pic>
      <p:sp>
        <p:nvSpPr>
          <p:cNvPr id="2" name="TextBox 4"/>
          <p:cNvSpPr txBox="1"/>
          <p:nvPr/>
        </p:nvSpPr>
        <p:spPr>
          <a:xfrm>
            <a:off x="154305" y="0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二、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奥斯曼帝国的兴起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二、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奥斯曼帝国的兴起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257810" y="1145428"/>
            <a:ext cx="30041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奥斯曼帝国的统治</a:t>
            </a: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338492" y="1931670"/>
            <a:ext cx="118370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(1)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政治领域：奥斯曼帝国的最高统治者是苏丹，他</a:t>
            </a:r>
            <a:r>
              <a:rPr lang="zh-CN" altLang="en-US" sz="2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即是宗教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领袖，又是国家和军队的主宰，还是全国土地的最高所有者。在帝国中，宗教上层和封建主是统治阶级，工商业者和农民承担各种苛捐杂税。</a:t>
            </a:r>
          </a:p>
        </p:txBody>
      </p:sp>
      <p:sp>
        <p:nvSpPr>
          <p:cNvPr id="23" name="文本框 22"/>
          <p:cNvSpPr txBox="1"/>
          <p:nvPr>
            <p:custDataLst>
              <p:tags r:id="rId6"/>
            </p:custDataLst>
          </p:nvPr>
        </p:nvSpPr>
        <p:spPr>
          <a:xfrm>
            <a:off x="257847" y="3624823"/>
            <a:ext cx="11685905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（奥斯曼帝国）全国土地和牧场的最高支配权属于苏丹。苏丹除将其中一部分作为自己的直辖领地外，其余大部分以采邑形式分封给各级官员和战士。领有采邑的封建主必须提供相应的军队服役。</a:t>
            </a:r>
            <a:r>
              <a:rPr lang="en-US" altLang="zh-CN" sz="24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lang="zh-CN" altLang="en-US" sz="24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封建主的土地主要由依附土地上的农民耕种，缴纳实物地主和各种捐税。</a:t>
            </a:r>
          </a:p>
          <a:p>
            <a:pPr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sz="2400" b="1">
                <a:solidFill>
                  <a:schemeClr val="tx1"/>
                </a:solidFill>
                <a:uFillTx/>
              </a:rPr>
              <a:t>——朱寰主编《世界上古中古史》（下册）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二、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奥斯曼帝国的兴起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30041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奥斯曼帝国的统治</a:t>
            </a: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181610" y="1398905"/>
            <a:ext cx="118370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(2)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经济领域：</a:t>
            </a:r>
            <a:r>
              <a:rPr lang="en-US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15-16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世纪，帝国一度经济繁荣，首都伊斯坦布尔成为东西方经济文化交流中心。帝国控制了连接亚欧的商路，对过往商品征收重税，东西方之间的贸易受到一定影响。（？）</a:t>
            </a:r>
          </a:p>
        </p:txBody>
      </p:sp>
      <p:pic>
        <p:nvPicPr>
          <p:cNvPr id="21" name="Picture 8"/>
          <p:cNvPicPr>
            <a:picLocks noChangeAspect="1" noChangeArrowheads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371475" y="3172460"/>
            <a:ext cx="9528810" cy="33013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1032659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中古时期的印度（南亚次大陆）</a:t>
            </a: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81610" y="1748527"/>
            <a:ext cx="118370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(1)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笈多帝国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①笈多帝国的统治：政局稳定，经济繁荣，但国王直接控制的地区主要为恒河中下游，其余大部分地区仍保留原来的藩王，政令不够统一。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4325" y="3659652"/>
            <a:ext cx="2449195" cy="2898775"/>
          </a:xfrm>
          <a:prstGeom prst="roundRect">
            <a:avLst>
              <a:gd name="adj" fmla="val 1254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2763520" y="3643777"/>
            <a:ext cx="49479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20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超日王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是笈多帝国的第三代君主（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380-415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）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，其在位期间国势达到极盛。其注意发展生产，兴修水利，扩大灌溉网，改进耕作技术，促进了农业发展。农产品除水稻、棉花、麦、甘蔗等外，新品种大量增加，还出现了养蚕业。</a:t>
            </a:r>
            <a:endParaRPr lang="zh-CN" sz="2000">
              <a:solidFill>
                <a:schemeClr val="tx1"/>
              </a:solidFill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829560" y="6150122"/>
            <a:ext cx="33991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◎超日王</a:t>
            </a:r>
          </a:p>
        </p:txBody>
      </p:sp>
      <p:sp>
        <p:nvSpPr>
          <p:cNvPr id="17" name="圆角矩形 16"/>
          <p:cNvSpPr/>
          <p:nvPr/>
        </p:nvSpPr>
        <p:spPr>
          <a:xfrm>
            <a:off x="181610" y="3589167"/>
            <a:ext cx="7632700" cy="3039745"/>
          </a:xfrm>
          <a:prstGeom prst="roundRect">
            <a:avLst>
              <a:gd name="adj" fmla="val 10698"/>
            </a:avLst>
          </a:prstGeom>
          <a:noFill/>
          <a:ln w="12700" cmpd="sng">
            <a:solidFill>
              <a:schemeClr val="tx1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78445" y="3589167"/>
            <a:ext cx="3997960" cy="30397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0725785" y="3108325"/>
            <a:ext cx="622935" cy="521970"/>
          </a:xfrm>
          <a:prstGeom prst="rect">
            <a:avLst/>
          </a:prstGeom>
          <a:solidFill>
            <a:srgbClr val="F0F4F7"/>
          </a:solidFill>
        </p:spPr>
        <p:txBody>
          <a:bodyPr wrap="square" rtlCol="0">
            <a:spAutoFit/>
          </a:bodyPr>
          <a:lstStyle/>
          <a:p>
            <a:endParaRPr lang="zh-CN" altLang="en-US" sz="280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中古时期的印度（南亚次大陆）</a:t>
            </a: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81610" y="1398905"/>
            <a:ext cx="118370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(1)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笈多帝国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②印度教的兴起：笈多帝国时期，由婆罗门教演变而来的印度教得到统治阶级支持，以后逐渐发展为印度的主要宗教。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88780" y="2901315"/>
            <a:ext cx="1820696" cy="2268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02855" y="2896235"/>
            <a:ext cx="1606901" cy="2268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74995" y="2875280"/>
            <a:ext cx="1706937" cy="226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601345" y="2875280"/>
            <a:ext cx="10868025" cy="3830320"/>
          </a:xfrm>
          <a:prstGeom prst="roundRect">
            <a:avLst>
              <a:gd name="adj" fmla="val 10698"/>
            </a:avLst>
          </a:prstGeom>
          <a:noFill/>
          <a:ln w="12700" cmpd="sng">
            <a:solidFill>
              <a:schemeClr val="tx1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666115" y="3013710"/>
            <a:ext cx="4570730" cy="355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印度教的基本教义与婆罗门教类同，主要经典有《吠陀》《奥义书》《往世书》《摩诃婆罗多》《摩罗衍那》等。印度教恪守等级森严的种姓制度，同时吸收佛教的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“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轮回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”“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业报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的教义，鼓吹人生有轮回，善恶有因果。印度教的主神是相互关联而各具一相的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“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三相神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，即婆罗摩、毗湿奴和湿婆三大主神。（如图从左至右）</a:t>
            </a:r>
            <a:endParaRPr lang="zh-CN" altLang="en-US" sz="2000">
              <a:solidFill>
                <a:schemeClr val="tx1"/>
              </a:solidFill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674995" y="5164455"/>
            <a:ext cx="521716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◎</a:t>
            </a:r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三大主神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algn="just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婆罗摩（大梵天）：创造之神，是宇宙和天地万物（包括神、人）的创造者，被称为始祖。</a:t>
            </a:r>
          </a:p>
          <a:p>
            <a:pPr algn="just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毗湿奴（遍入天）：赐福于人类的保护神。</a:t>
            </a:r>
          </a:p>
          <a:p>
            <a:pPr algn="just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湿婆（大自在天）：苦行神和舞蹈之神。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13" y="321006"/>
            <a:ext cx="5554254" cy="5785681"/>
          </a:xfrm>
        </p:spPr>
      </p:pic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5988424" y="826050"/>
            <a:ext cx="59740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0000"/>
                </a:solidFill>
              </a:rPr>
              <a:t>(2)</a:t>
            </a:r>
            <a:r>
              <a:rPr lang="zh-CN" altLang="zh-CN" sz="2800" b="1">
                <a:solidFill>
                  <a:srgbClr val="FF0000"/>
                </a:solidFill>
              </a:rPr>
              <a:t>德里苏丹国</a:t>
            </a:r>
          </a:p>
          <a:p>
            <a:r>
              <a:rPr lang="zh-CN" altLang="zh-CN" sz="2800"/>
              <a:t>①建立：</a:t>
            </a:r>
            <a:r>
              <a:rPr lang="en-US" altLang="zh-CN" sz="2800"/>
              <a:t>11</a:t>
            </a:r>
            <a:r>
              <a:rPr lang="zh-CN" altLang="zh-CN" sz="2800"/>
              <a:t>世纪，</a:t>
            </a:r>
            <a:r>
              <a:rPr lang="zh-CN" altLang="zh-CN" sz="2800" b="1" u="sng">
                <a:solidFill>
                  <a:srgbClr val="FF0000"/>
                </a:solidFill>
              </a:rPr>
              <a:t>突厥人</a:t>
            </a:r>
            <a:r>
              <a:rPr lang="zh-CN" altLang="zh-CN" sz="2800"/>
              <a:t>入侵印度。</a:t>
            </a:r>
            <a:r>
              <a:rPr lang="en-US" altLang="zh-CN" sz="2800"/>
              <a:t>13</a:t>
            </a:r>
            <a:r>
              <a:rPr lang="zh-CN" altLang="zh-CN" sz="2800"/>
              <a:t>世纪初，突厥人在印度建立德里苏丹国。</a:t>
            </a:r>
          </a:p>
          <a:p>
            <a:r>
              <a:rPr lang="zh-CN" altLang="zh-CN" sz="2800"/>
              <a:t>②统治状况：</a:t>
            </a:r>
            <a:r>
              <a:rPr lang="zh-CN" altLang="zh-CN" sz="2800" b="1"/>
              <a:t>宗教：</a:t>
            </a:r>
            <a:r>
              <a:rPr lang="zh-CN" altLang="zh-CN" sz="2800"/>
              <a:t>以</a:t>
            </a:r>
            <a:r>
              <a:rPr lang="zh-CN" altLang="zh-CN" sz="2800" b="1" u="sng">
                <a:solidFill>
                  <a:srgbClr val="FF0000"/>
                </a:solidFill>
              </a:rPr>
              <a:t>伊斯兰教</a:t>
            </a:r>
            <a:r>
              <a:rPr lang="zh-CN" altLang="zh-CN" sz="2800"/>
              <a:t>为国教。</a:t>
            </a:r>
          </a:p>
          <a:p>
            <a:r>
              <a:rPr lang="en-US" altLang="zh-CN" sz="2800"/>
              <a:t>        </a:t>
            </a:r>
            <a:r>
              <a:rPr lang="zh-CN" altLang="zh-CN" sz="2800" b="1" smtClean="0"/>
              <a:t>中央</a:t>
            </a:r>
            <a:r>
              <a:rPr lang="zh-CN" altLang="zh-CN" sz="2800" b="1"/>
              <a:t>：</a:t>
            </a:r>
            <a:r>
              <a:rPr lang="zh-CN" altLang="zh-CN" sz="2800"/>
              <a:t>最高统治者称</a:t>
            </a:r>
            <a:r>
              <a:rPr lang="zh-CN" altLang="zh-CN" sz="2800" b="1" u="sng">
                <a:solidFill>
                  <a:srgbClr val="FF0000"/>
                </a:solidFill>
              </a:rPr>
              <a:t>苏丹</a:t>
            </a:r>
            <a:r>
              <a:rPr lang="zh-CN" altLang="zh-CN" sz="2800"/>
              <a:t>，拥有最高行政、立法、司法和军事权力。</a:t>
            </a:r>
          </a:p>
          <a:p>
            <a:r>
              <a:rPr lang="en-US" altLang="zh-CN" sz="2800"/>
              <a:t>        </a:t>
            </a:r>
            <a:r>
              <a:rPr lang="zh-CN" altLang="zh-CN" sz="2800" b="1" smtClean="0"/>
              <a:t>地方</a:t>
            </a:r>
            <a:r>
              <a:rPr lang="zh-CN" altLang="zh-CN" sz="2800" b="1"/>
              <a:t>：</a:t>
            </a:r>
            <a:r>
              <a:rPr lang="zh-CN" altLang="zh-CN" sz="2800"/>
              <a:t>划分为</a:t>
            </a:r>
            <a:r>
              <a:rPr lang="zh-CN" altLang="zh-CN" sz="2800" b="1" u="sng">
                <a:solidFill>
                  <a:srgbClr val="FF0000"/>
                </a:solidFill>
              </a:rPr>
              <a:t>行省</a:t>
            </a:r>
            <a:r>
              <a:rPr lang="zh-CN" altLang="zh-CN" sz="2800"/>
              <a:t>，行省总督由苏丹任命，重要职位由</a:t>
            </a:r>
            <a:r>
              <a:rPr lang="zh-CN" altLang="zh-CN" sz="2800" b="1" u="sng">
                <a:solidFill>
                  <a:srgbClr val="FF0000"/>
                </a:solidFill>
              </a:rPr>
              <a:t>穆斯林</a:t>
            </a:r>
            <a:r>
              <a:rPr lang="zh-CN" altLang="zh-CN" sz="2800"/>
              <a:t>担任。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graphicFrame>
        <p:nvGraphicFramePr>
          <p:cNvPr id="22" name="表格 21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1330436" y="1336077"/>
          <a:ext cx="8888508" cy="420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2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0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93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59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800">
                <a:tc gridSpan="2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36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笈多帝国</a:t>
                      </a:r>
                      <a:endParaRPr lang="en-US" altLang="en-US" sz="36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36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德里苏丹</a:t>
                      </a:r>
                      <a:endParaRPr lang="en-US" altLang="en-US" sz="36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建立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  4世纪  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 7世纪后，北印度地区陷入分裂状态，11世纪突厥人入侵印度；13世纪，</a:t>
                      </a:r>
                      <a:r>
                        <a:rPr lang="en-US" sz="2400" b="0" smtClean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突厥人在印度建立德里苏丹国家</a:t>
                      </a:r>
                      <a:r>
                        <a:rPr lang="zh-CN" altLang="en-US" sz="2400" b="0" smtClean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。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宗教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印度教    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     伊斯兰教   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600">
                <a:tc rowSpan="2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政治统治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中央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国王直接控制的地区主要为恒河中下游  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+mn-ea"/>
                        </a:rPr>
                        <a:t>伊斯兰政教合一的君主集权，苏丹是最高</a:t>
                      </a:r>
                      <a:r>
                        <a:rPr lang="zh-CN" altLang="en-US" sz="2400" b="0" smtClean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+mn-ea"/>
                        </a:rPr>
                        <a:t>统治者。</a:t>
                      </a:r>
                      <a:endParaRPr lang="zh-CN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485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地方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 err="1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大部分地区保留藩王，政令不够统一</a:t>
                      </a:r>
                      <a:endParaRPr lang="en-US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2400" b="0" err="1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地方划分行省</a:t>
                      </a:r>
                      <a:r>
                        <a:rPr lang="zh-CN" altLang="en-US" sz="2400" b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，</a:t>
                      </a:r>
                      <a:r>
                        <a:rPr lang="en-US" sz="2400" b="0" err="1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行省总督由苏丹任命，</a:t>
                      </a:r>
                      <a:r>
                        <a:rPr lang="en-US" sz="2400" b="0" err="1" smtClean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重要职位由穆斯林担任</a:t>
                      </a:r>
                      <a:r>
                        <a:rPr lang="zh-CN" altLang="en-US" sz="2400" b="0" smtClean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。</a:t>
                      </a:r>
                      <a:endParaRPr lang="zh-CN" altLang="en-US" sz="2400" b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6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7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7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4752340" y="4514850"/>
            <a:ext cx="429260" cy="457200"/>
          </a:xfrm>
          <a:prstGeom prst="rect">
            <a:avLst/>
          </a:prstGeom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2352675" y="1452245"/>
            <a:ext cx="2626360" cy="2831465"/>
            <a:chOff x="3705" y="2287"/>
            <a:chExt cx="4136" cy="4459"/>
          </a:xfrm>
        </p:grpSpPr>
        <p:sp>
          <p:nvSpPr>
            <p:cNvPr id="943" name="Кружок"/>
            <p:cNvSpPr/>
            <p:nvPr>
              <p:custDataLst>
                <p:tags r:id="rId31"/>
              </p:custDataLst>
            </p:nvPr>
          </p:nvSpPr>
          <p:spPr>
            <a:xfrm>
              <a:off x="4707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44" name="Фигура"/>
            <p:cNvSpPr/>
            <p:nvPr>
              <p:custDataLst>
                <p:tags r:id="rId32"/>
              </p:custDataLst>
            </p:nvPr>
          </p:nvSpPr>
          <p:spPr>
            <a:xfrm flipV="1">
              <a:off x="4527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00958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9" name="Линия"/>
            <p:cNvSpPr/>
            <p:nvPr>
              <p:custDataLst>
                <p:tags r:id="rId33"/>
              </p:custDataLst>
            </p:nvPr>
          </p:nvSpPr>
          <p:spPr>
            <a:xfrm flipH="1">
              <a:off x="5515" y="4294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head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34"/>
              </p:custDataLst>
            </p:nvPr>
          </p:nvSpPr>
          <p:spPr>
            <a:xfrm>
              <a:off x="3705" y="2287"/>
              <a:ext cx="4136" cy="2477"/>
            </a:xfrm>
            <a:prstGeom prst="rect">
              <a:avLst/>
            </a:prstGeom>
          </p:spPr>
          <p:txBody>
            <a:bodyPr wrap="square" tIns="0" anchor="ctr" anchorCtr="0"/>
            <a:lstStyle/>
            <a:p>
              <a:pPr lvl="0" algn="l" defTabSz="457200">
                <a:lnSpc>
                  <a:spcPct val="120000"/>
                </a:lnSpc>
                <a:defRPr/>
              </a:pPr>
              <a:r>
                <a:rPr lang="zh-CN" altLang="en-US" sz="16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出现严重社会危机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314825" y="3025140"/>
            <a:ext cx="2450465" cy="2144395"/>
            <a:chOff x="6795" y="4764"/>
            <a:chExt cx="3859" cy="3377"/>
          </a:xfrm>
        </p:grpSpPr>
        <p:sp>
          <p:nvSpPr>
            <p:cNvPr id="945" name="Кружок"/>
            <p:cNvSpPr/>
            <p:nvPr>
              <p:custDataLst>
                <p:tags r:id="rId27"/>
              </p:custDataLst>
            </p:nvPr>
          </p:nvSpPr>
          <p:spPr>
            <a:xfrm>
              <a:off x="7286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46" name="Фигура"/>
            <p:cNvSpPr/>
            <p:nvPr>
              <p:custDataLst>
                <p:tags r:id="rId28"/>
              </p:custDataLst>
            </p:nvPr>
          </p:nvSpPr>
          <p:spPr>
            <a:xfrm>
              <a:off x="7101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2196F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31" name="Линия"/>
            <p:cNvSpPr/>
            <p:nvPr>
              <p:custDataLst>
                <p:tags r:id="rId29"/>
              </p:custDataLst>
            </p:nvPr>
          </p:nvSpPr>
          <p:spPr>
            <a:xfrm flipH="1">
              <a:off x="8117" y="6490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tail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3" name="矩形 52"/>
            <p:cNvSpPr/>
            <p:nvPr>
              <p:custDataLst>
                <p:tags r:id="rId30"/>
              </p:custDataLst>
            </p:nvPr>
          </p:nvSpPr>
          <p:spPr>
            <a:xfrm>
              <a:off x="6795" y="6645"/>
              <a:ext cx="3859" cy="1496"/>
            </a:xfrm>
            <a:prstGeom prst="rect">
              <a:avLst/>
            </a:prstGeom>
          </p:spPr>
          <p:txBody>
            <a:bodyPr wrap="square" bIns="0" anchor="ctr" anchorCtr="0"/>
            <a:lstStyle/>
            <a:p>
              <a:pPr lvl="0" algn="just" defTabSz="457200">
                <a:lnSpc>
                  <a:spcPct val="120000"/>
                </a:lnSpc>
                <a:defRPr/>
              </a:pPr>
              <a:r>
                <a:rPr lang="en-US" altLang="zh-CN" sz="1600" b="1" spc="300" dirty="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“</a:t>
              </a:r>
              <a:r>
                <a:rPr lang="zh-CN" altLang="en-US" sz="1600" b="1" spc="300" dirty="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大化改新</a:t>
              </a:r>
              <a:r>
                <a:rPr lang="en-US" altLang="zh-CN" sz="1600" b="1" spc="300" dirty="0" smtClean="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”</a:t>
              </a:r>
              <a:endParaRPr lang="zh-CN" altLang="en-US" sz="1600" b="1" spc="30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386320" y="3025140"/>
            <a:ext cx="2244725" cy="2136775"/>
            <a:chOff x="11632" y="4764"/>
            <a:chExt cx="3535" cy="3365"/>
          </a:xfrm>
        </p:grpSpPr>
        <p:sp>
          <p:nvSpPr>
            <p:cNvPr id="42" name="Кружок"/>
            <p:cNvSpPr/>
            <p:nvPr>
              <p:custDataLst>
                <p:tags r:id="rId23"/>
              </p:custDataLst>
            </p:nvPr>
          </p:nvSpPr>
          <p:spPr>
            <a:xfrm>
              <a:off x="12524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3" name="Фигура"/>
            <p:cNvSpPr/>
            <p:nvPr>
              <p:custDataLst>
                <p:tags r:id="rId24"/>
              </p:custDataLst>
            </p:nvPr>
          </p:nvSpPr>
          <p:spPr>
            <a:xfrm>
              <a:off x="12339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2196F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5" name="Линия"/>
            <p:cNvSpPr/>
            <p:nvPr>
              <p:custDataLst>
                <p:tags r:id="rId25"/>
              </p:custDataLst>
            </p:nvPr>
          </p:nvSpPr>
          <p:spPr>
            <a:xfrm flipH="1">
              <a:off x="13355" y="6490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tail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6" name="矩形 55"/>
            <p:cNvSpPr/>
            <p:nvPr>
              <p:custDataLst>
                <p:tags r:id="rId26"/>
              </p:custDataLst>
            </p:nvPr>
          </p:nvSpPr>
          <p:spPr>
            <a:xfrm>
              <a:off x="11632" y="7221"/>
              <a:ext cx="3535" cy="908"/>
            </a:xfrm>
            <a:prstGeom prst="rect">
              <a:avLst/>
            </a:prstGeom>
          </p:spPr>
          <p:txBody>
            <a:bodyPr wrap="square" bIns="0" anchor="ctr" anchorCtr="0"/>
            <a:lstStyle/>
            <a:p>
              <a:pPr lvl="0" algn="l" defTabSz="457200">
                <a:lnSpc>
                  <a:spcPct val="120000"/>
                </a:lnSpc>
                <a:defRPr/>
              </a:pPr>
              <a:r>
                <a:rPr lang="zh-CN" altLang="en-US" sz="16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镰仓幕府建立，进入幕府政治时期。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681980" y="1431925"/>
            <a:ext cx="2797810" cy="2851785"/>
            <a:chOff x="8948" y="2255"/>
            <a:chExt cx="4406" cy="4491"/>
          </a:xfrm>
        </p:grpSpPr>
        <p:sp>
          <p:nvSpPr>
            <p:cNvPr id="22" name="Кружок"/>
            <p:cNvSpPr/>
            <p:nvPr>
              <p:custDataLst>
                <p:tags r:id="rId19"/>
              </p:custDataLst>
            </p:nvPr>
          </p:nvSpPr>
          <p:spPr>
            <a:xfrm>
              <a:off x="9950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3" name="Фигура"/>
            <p:cNvSpPr/>
            <p:nvPr>
              <p:custDataLst>
                <p:tags r:id="rId20"/>
              </p:custDataLst>
            </p:nvPr>
          </p:nvSpPr>
          <p:spPr>
            <a:xfrm flipV="1">
              <a:off x="9765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00958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5" name="Линия"/>
            <p:cNvSpPr/>
            <p:nvPr>
              <p:custDataLst>
                <p:tags r:id="rId21"/>
              </p:custDataLst>
            </p:nvPr>
          </p:nvSpPr>
          <p:spPr>
            <a:xfrm flipH="1">
              <a:off x="10753" y="4294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head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22"/>
              </p:custDataLst>
            </p:nvPr>
          </p:nvSpPr>
          <p:spPr>
            <a:xfrm>
              <a:off x="8948" y="2255"/>
              <a:ext cx="4407" cy="2829"/>
            </a:xfrm>
            <a:prstGeom prst="rect">
              <a:avLst/>
            </a:prstGeom>
          </p:spPr>
          <p:txBody>
            <a:bodyPr wrap="square" tIns="0" anchor="ctr" anchorCtr="0"/>
            <a:lstStyle/>
            <a:p>
              <a:pPr lvl="0" algn="l" defTabSz="457200">
                <a:lnSpc>
                  <a:spcPct val="120000"/>
                </a:lnSpc>
                <a:defRPr/>
              </a:pPr>
              <a:r>
                <a:rPr lang="zh-CN" altLang="en-US" sz="16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中央集权制瓦解，形成庄园，豢养武士。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270365" y="1948815"/>
            <a:ext cx="1791970" cy="2334895"/>
            <a:chOff x="14599" y="3069"/>
            <a:chExt cx="2822" cy="3677"/>
          </a:xfrm>
        </p:grpSpPr>
        <p:sp>
          <p:nvSpPr>
            <p:cNvPr id="38" name="Кружок"/>
            <p:cNvSpPr/>
            <p:nvPr>
              <p:custDataLst>
                <p:tags r:id="rId15"/>
              </p:custDataLst>
            </p:nvPr>
          </p:nvSpPr>
          <p:spPr>
            <a:xfrm>
              <a:off x="15188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39" name="Фигура"/>
            <p:cNvSpPr/>
            <p:nvPr>
              <p:custDataLst>
                <p:tags r:id="rId16"/>
              </p:custDataLst>
            </p:nvPr>
          </p:nvSpPr>
          <p:spPr>
            <a:xfrm flipV="1">
              <a:off x="15003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00958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1" name="Линия"/>
            <p:cNvSpPr/>
            <p:nvPr>
              <p:custDataLst>
                <p:tags r:id="rId17"/>
              </p:custDataLst>
            </p:nvPr>
          </p:nvSpPr>
          <p:spPr>
            <a:xfrm flipH="1">
              <a:off x="15991" y="4294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head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18"/>
              </p:custDataLst>
            </p:nvPr>
          </p:nvSpPr>
          <p:spPr>
            <a:xfrm>
              <a:off x="14599" y="3069"/>
              <a:ext cx="2784" cy="1140"/>
            </a:xfrm>
            <a:prstGeom prst="rect">
              <a:avLst/>
            </a:prstGeom>
          </p:spPr>
          <p:txBody>
            <a:bodyPr wrap="square" tIns="0" anchor="ctr" anchorCtr="0"/>
            <a:lstStyle/>
            <a:p>
              <a:pPr lvl="0" algn="ctr" defTabSz="457200">
                <a:lnSpc>
                  <a:spcPct val="120000"/>
                </a:lnSpc>
                <a:defRPr/>
              </a:pPr>
              <a:r>
                <a:rPr lang="zh-CN" altLang="en-US" sz="16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德川幕府建立，实行锁国政策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10260" y="3025140"/>
            <a:ext cx="10046970" cy="2740025"/>
            <a:chOff x="1276" y="4764"/>
            <a:chExt cx="15822" cy="4315"/>
          </a:xfrm>
        </p:grpSpPr>
        <p:sp>
          <p:nvSpPr>
            <p:cNvPr id="941" name="Кружок"/>
            <p:cNvSpPr/>
            <p:nvPr>
              <p:custDataLst>
                <p:tags r:id="rId5"/>
              </p:custDataLst>
            </p:nvPr>
          </p:nvSpPr>
          <p:spPr>
            <a:xfrm>
              <a:off x="2088" y="4949"/>
              <a:ext cx="1617" cy="1617"/>
            </a:xfrm>
            <a:prstGeom prst="ellipse">
              <a:avLst/>
            </a:prstGeom>
            <a:solidFill>
              <a:srgbClr val="FFFFFF">
                <a:lumMod val="8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42" name="Фигура"/>
            <p:cNvSpPr/>
            <p:nvPr>
              <p:custDataLst>
                <p:tags r:id="rId6"/>
              </p:custDataLst>
            </p:nvPr>
          </p:nvSpPr>
          <p:spPr>
            <a:xfrm>
              <a:off x="1902" y="4764"/>
              <a:ext cx="2418" cy="1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560" extrusionOk="0">
                  <a:moveTo>
                    <a:pt x="8863" y="0"/>
                  </a:moveTo>
                  <a:cubicBezTo>
                    <a:pt x="6596" y="0"/>
                    <a:pt x="4331" y="1054"/>
                    <a:pt x="2601" y="3162"/>
                  </a:cubicBezTo>
                  <a:cubicBezTo>
                    <a:pt x="868" y="5275"/>
                    <a:pt x="3" y="8045"/>
                    <a:pt x="7" y="10814"/>
                  </a:cubicBezTo>
                  <a:cubicBezTo>
                    <a:pt x="-34" y="11071"/>
                    <a:pt x="108" y="11320"/>
                    <a:pt x="320" y="11364"/>
                  </a:cubicBezTo>
                  <a:cubicBezTo>
                    <a:pt x="586" y="11418"/>
                    <a:pt x="818" y="11140"/>
                    <a:pt x="780" y="10814"/>
                  </a:cubicBezTo>
                  <a:cubicBezTo>
                    <a:pt x="776" y="8287"/>
                    <a:pt x="1566" y="5758"/>
                    <a:pt x="3148" y="3829"/>
                  </a:cubicBezTo>
                  <a:cubicBezTo>
                    <a:pt x="4727" y="1905"/>
                    <a:pt x="6794" y="942"/>
                    <a:pt x="8863" y="942"/>
                  </a:cubicBezTo>
                  <a:cubicBezTo>
                    <a:pt x="10932" y="942"/>
                    <a:pt x="12999" y="1905"/>
                    <a:pt x="14578" y="3829"/>
                  </a:cubicBezTo>
                  <a:cubicBezTo>
                    <a:pt x="16160" y="5758"/>
                    <a:pt x="16950" y="8287"/>
                    <a:pt x="16946" y="10814"/>
                  </a:cubicBezTo>
                  <a:cubicBezTo>
                    <a:pt x="16911" y="11075"/>
                    <a:pt x="17062" y="11320"/>
                    <a:pt x="17277" y="11353"/>
                  </a:cubicBezTo>
                  <a:cubicBezTo>
                    <a:pt x="17290" y="11355"/>
                    <a:pt x="17301" y="11349"/>
                    <a:pt x="17313" y="11349"/>
                  </a:cubicBezTo>
                  <a:lnTo>
                    <a:pt x="17313" y="11356"/>
                  </a:lnTo>
                  <a:lnTo>
                    <a:pt x="20220" y="11356"/>
                  </a:lnTo>
                  <a:lnTo>
                    <a:pt x="19252" y="12536"/>
                  </a:lnTo>
                  <a:cubicBezTo>
                    <a:pt x="19099" y="12723"/>
                    <a:pt x="19099" y="13028"/>
                    <a:pt x="19252" y="13214"/>
                  </a:cubicBezTo>
                  <a:cubicBezTo>
                    <a:pt x="19405" y="13401"/>
                    <a:pt x="19655" y="13401"/>
                    <a:pt x="19808" y="13214"/>
                  </a:cubicBezTo>
                  <a:lnTo>
                    <a:pt x="21449" y="11210"/>
                  </a:lnTo>
                  <a:cubicBezTo>
                    <a:pt x="21527" y="11115"/>
                    <a:pt x="21565" y="10990"/>
                    <a:pt x="21564" y="10865"/>
                  </a:cubicBezTo>
                  <a:cubicBezTo>
                    <a:pt x="21566" y="10740"/>
                    <a:pt x="21528" y="10610"/>
                    <a:pt x="21449" y="10514"/>
                  </a:cubicBezTo>
                  <a:lnTo>
                    <a:pt x="19808" y="8513"/>
                  </a:lnTo>
                  <a:cubicBezTo>
                    <a:pt x="19732" y="8419"/>
                    <a:pt x="19632" y="8373"/>
                    <a:pt x="19532" y="8373"/>
                  </a:cubicBezTo>
                  <a:cubicBezTo>
                    <a:pt x="19431" y="8373"/>
                    <a:pt x="19329" y="8419"/>
                    <a:pt x="19252" y="8513"/>
                  </a:cubicBezTo>
                  <a:cubicBezTo>
                    <a:pt x="19099" y="8699"/>
                    <a:pt x="19099" y="9001"/>
                    <a:pt x="19252" y="9187"/>
                  </a:cubicBezTo>
                  <a:lnTo>
                    <a:pt x="20244" y="10396"/>
                  </a:lnTo>
                  <a:lnTo>
                    <a:pt x="17704" y="10396"/>
                  </a:lnTo>
                  <a:cubicBezTo>
                    <a:pt x="17624" y="7769"/>
                    <a:pt x="16771" y="5169"/>
                    <a:pt x="15125" y="3162"/>
                  </a:cubicBezTo>
                  <a:cubicBezTo>
                    <a:pt x="13395" y="1054"/>
                    <a:pt x="11130" y="0"/>
                    <a:pt x="8863" y="0"/>
                  </a:cubicBezTo>
                  <a:close/>
                  <a:moveTo>
                    <a:pt x="590" y="12199"/>
                  </a:moveTo>
                  <a:cubicBezTo>
                    <a:pt x="532" y="12191"/>
                    <a:pt x="470" y="12198"/>
                    <a:pt x="410" y="12225"/>
                  </a:cubicBezTo>
                  <a:cubicBezTo>
                    <a:pt x="220" y="12309"/>
                    <a:pt x="117" y="12561"/>
                    <a:pt x="178" y="12797"/>
                  </a:cubicBezTo>
                  <a:cubicBezTo>
                    <a:pt x="234" y="13160"/>
                    <a:pt x="306" y="13519"/>
                    <a:pt x="392" y="13874"/>
                  </a:cubicBezTo>
                  <a:cubicBezTo>
                    <a:pt x="478" y="14229"/>
                    <a:pt x="576" y="14580"/>
                    <a:pt x="693" y="14926"/>
                  </a:cubicBezTo>
                  <a:cubicBezTo>
                    <a:pt x="753" y="15129"/>
                    <a:pt x="923" y="15251"/>
                    <a:pt x="1098" y="15219"/>
                  </a:cubicBezTo>
                  <a:cubicBezTo>
                    <a:pt x="1348" y="15173"/>
                    <a:pt x="1499" y="14858"/>
                    <a:pt x="1408" y="14570"/>
                  </a:cubicBezTo>
                  <a:cubicBezTo>
                    <a:pt x="1301" y="14255"/>
                    <a:pt x="1210" y="13934"/>
                    <a:pt x="1131" y="13610"/>
                  </a:cubicBezTo>
                  <a:cubicBezTo>
                    <a:pt x="1053" y="13287"/>
                    <a:pt x="987" y="12960"/>
                    <a:pt x="936" y="12628"/>
                  </a:cubicBezTo>
                  <a:cubicBezTo>
                    <a:pt x="917" y="12394"/>
                    <a:pt x="767" y="12225"/>
                    <a:pt x="590" y="12199"/>
                  </a:cubicBezTo>
                  <a:close/>
                  <a:moveTo>
                    <a:pt x="17121" y="12269"/>
                  </a:moveTo>
                  <a:cubicBezTo>
                    <a:pt x="16967" y="12292"/>
                    <a:pt x="16833" y="12424"/>
                    <a:pt x="16790" y="12617"/>
                  </a:cubicBezTo>
                  <a:cubicBezTo>
                    <a:pt x="16740" y="12945"/>
                    <a:pt x="16678" y="13271"/>
                    <a:pt x="16601" y="13592"/>
                  </a:cubicBezTo>
                  <a:cubicBezTo>
                    <a:pt x="16523" y="13914"/>
                    <a:pt x="16431" y="14230"/>
                    <a:pt x="16327" y="14541"/>
                  </a:cubicBezTo>
                  <a:cubicBezTo>
                    <a:pt x="16288" y="14720"/>
                    <a:pt x="16342" y="14911"/>
                    <a:pt x="16462" y="15025"/>
                  </a:cubicBezTo>
                  <a:cubicBezTo>
                    <a:pt x="16649" y="15201"/>
                    <a:pt x="16919" y="15143"/>
                    <a:pt x="17046" y="14900"/>
                  </a:cubicBezTo>
                  <a:cubicBezTo>
                    <a:pt x="17160" y="14557"/>
                    <a:pt x="17259" y="14210"/>
                    <a:pt x="17343" y="13856"/>
                  </a:cubicBezTo>
                  <a:cubicBezTo>
                    <a:pt x="17427" y="13503"/>
                    <a:pt x="17496" y="13146"/>
                    <a:pt x="17551" y="12786"/>
                  </a:cubicBezTo>
                  <a:cubicBezTo>
                    <a:pt x="17572" y="12559"/>
                    <a:pt x="17457" y="12347"/>
                    <a:pt x="17277" y="12284"/>
                  </a:cubicBezTo>
                  <a:cubicBezTo>
                    <a:pt x="17224" y="12265"/>
                    <a:pt x="17172" y="12261"/>
                    <a:pt x="17121" y="12269"/>
                  </a:cubicBezTo>
                  <a:close/>
                  <a:moveTo>
                    <a:pt x="16213" y="15501"/>
                  </a:moveTo>
                  <a:cubicBezTo>
                    <a:pt x="16054" y="15485"/>
                    <a:pt x="15895" y="15590"/>
                    <a:pt x="15825" y="15779"/>
                  </a:cubicBezTo>
                  <a:cubicBezTo>
                    <a:pt x="15703" y="16033"/>
                    <a:pt x="15571" y="16281"/>
                    <a:pt x="15428" y="16523"/>
                  </a:cubicBezTo>
                  <a:cubicBezTo>
                    <a:pt x="15286" y="16765"/>
                    <a:pt x="15134" y="17001"/>
                    <a:pt x="14971" y="17231"/>
                  </a:cubicBezTo>
                  <a:cubicBezTo>
                    <a:pt x="14798" y="17435"/>
                    <a:pt x="14815" y="17780"/>
                    <a:pt x="15007" y="17956"/>
                  </a:cubicBezTo>
                  <a:cubicBezTo>
                    <a:pt x="15183" y="18117"/>
                    <a:pt x="15433" y="18067"/>
                    <a:pt x="15558" y="17846"/>
                  </a:cubicBezTo>
                  <a:cubicBezTo>
                    <a:pt x="15736" y="17595"/>
                    <a:pt x="15903" y="17338"/>
                    <a:pt x="16060" y="17073"/>
                  </a:cubicBezTo>
                  <a:cubicBezTo>
                    <a:pt x="16216" y="16808"/>
                    <a:pt x="16362" y="16534"/>
                    <a:pt x="16495" y="16256"/>
                  </a:cubicBezTo>
                  <a:cubicBezTo>
                    <a:pt x="16634" y="16023"/>
                    <a:pt x="16576" y="15698"/>
                    <a:pt x="16369" y="15560"/>
                  </a:cubicBezTo>
                  <a:cubicBezTo>
                    <a:pt x="16319" y="15526"/>
                    <a:pt x="16266" y="15506"/>
                    <a:pt x="16213" y="15501"/>
                  </a:cubicBezTo>
                  <a:close/>
                  <a:moveTo>
                    <a:pt x="1474" y="15541"/>
                  </a:moveTo>
                  <a:cubicBezTo>
                    <a:pt x="1416" y="15556"/>
                    <a:pt x="1359" y="15588"/>
                    <a:pt x="1309" y="15637"/>
                  </a:cubicBezTo>
                  <a:cubicBezTo>
                    <a:pt x="1143" y="15797"/>
                    <a:pt x="1116" y="16091"/>
                    <a:pt x="1249" y="16293"/>
                  </a:cubicBezTo>
                  <a:cubicBezTo>
                    <a:pt x="1380" y="16563"/>
                    <a:pt x="1521" y="16827"/>
                    <a:pt x="1672" y="17084"/>
                  </a:cubicBezTo>
                  <a:cubicBezTo>
                    <a:pt x="1824" y="17341"/>
                    <a:pt x="1987" y="17591"/>
                    <a:pt x="2159" y="17835"/>
                  </a:cubicBezTo>
                  <a:cubicBezTo>
                    <a:pt x="2320" y="18038"/>
                    <a:pt x="2589" y="18031"/>
                    <a:pt x="2740" y="17817"/>
                  </a:cubicBezTo>
                  <a:cubicBezTo>
                    <a:pt x="2860" y="17646"/>
                    <a:pt x="2861" y="17393"/>
                    <a:pt x="2743" y="17220"/>
                  </a:cubicBezTo>
                  <a:cubicBezTo>
                    <a:pt x="2585" y="16997"/>
                    <a:pt x="2438" y="16769"/>
                    <a:pt x="2301" y="16534"/>
                  </a:cubicBezTo>
                  <a:cubicBezTo>
                    <a:pt x="2163" y="16300"/>
                    <a:pt x="2035" y="16058"/>
                    <a:pt x="1916" y="15812"/>
                  </a:cubicBezTo>
                  <a:cubicBezTo>
                    <a:pt x="1835" y="15599"/>
                    <a:pt x="1648" y="15497"/>
                    <a:pt x="1474" y="15541"/>
                  </a:cubicBezTo>
                  <a:close/>
                  <a:moveTo>
                    <a:pt x="3296" y="18191"/>
                  </a:moveTo>
                  <a:cubicBezTo>
                    <a:pt x="3169" y="18222"/>
                    <a:pt x="3054" y="18325"/>
                    <a:pt x="3001" y="18491"/>
                  </a:cubicBezTo>
                  <a:cubicBezTo>
                    <a:pt x="2934" y="18701"/>
                    <a:pt x="3004" y="18940"/>
                    <a:pt x="3167" y="19048"/>
                  </a:cubicBezTo>
                  <a:cubicBezTo>
                    <a:pt x="3429" y="19318"/>
                    <a:pt x="3701" y="19568"/>
                    <a:pt x="3981" y="19796"/>
                  </a:cubicBezTo>
                  <a:cubicBezTo>
                    <a:pt x="4261" y="20023"/>
                    <a:pt x="4548" y="20228"/>
                    <a:pt x="4844" y="20411"/>
                  </a:cubicBezTo>
                  <a:cubicBezTo>
                    <a:pt x="5045" y="20564"/>
                    <a:pt x="5313" y="20464"/>
                    <a:pt x="5409" y="20199"/>
                  </a:cubicBezTo>
                  <a:cubicBezTo>
                    <a:pt x="5498" y="19954"/>
                    <a:pt x="5398" y="19668"/>
                    <a:pt x="5193" y="19572"/>
                  </a:cubicBezTo>
                  <a:cubicBezTo>
                    <a:pt x="4923" y="19405"/>
                    <a:pt x="4660" y="19219"/>
                    <a:pt x="4405" y="19012"/>
                  </a:cubicBezTo>
                  <a:cubicBezTo>
                    <a:pt x="4150" y="18804"/>
                    <a:pt x="3902" y="18576"/>
                    <a:pt x="3663" y="18330"/>
                  </a:cubicBezTo>
                  <a:cubicBezTo>
                    <a:pt x="3561" y="18201"/>
                    <a:pt x="3423" y="18160"/>
                    <a:pt x="3296" y="18191"/>
                  </a:cubicBezTo>
                  <a:close/>
                  <a:moveTo>
                    <a:pt x="14373" y="18253"/>
                  </a:moveTo>
                  <a:cubicBezTo>
                    <a:pt x="14265" y="18225"/>
                    <a:pt x="14147" y="18254"/>
                    <a:pt x="14051" y="18345"/>
                  </a:cubicBezTo>
                  <a:cubicBezTo>
                    <a:pt x="13803" y="18599"/>
                    <a:pt x="13546" y="18833"/>
                    <a:pt x="13279" y="19045"/>
                  </a:cubicBezTo>
                  <a:cubicBezTo>
                    <a:pt x="13012" y="19256"/>
                    <a:pt x="12736" y="19446"/>
                    <a:pt x="12455" y="19616"/>
                  </a:cubicBezTo>
                  <a:cubicBezTo>
                    <a:pt x="12254" y="19709"/>
                    <a:pt x="12155" y="19985"/>
                    <a:pt x="12236" y="20228"/>
                  </a:cubicBezTo>
                  <a:cubicBezTo>
                    <a:pt x="12327" y="20504"/>
                    <a:pt x="12600" y="20612"/>
                    <a:pt x="12807" y="20455"/>
                  </a:cubicBezTo>
                  <a:cubicBezTo>
                    <a:pt x="13114" y="20269"/>
                    <a:pt x="13415" y="20061"/>
                    <a:pt x="13706" y="19829"/>
                  </a:cubicBezTo>
                  <a:cubicBezTo>
                    <a:pt x="13996" y="19597"/>
                    <a:pt x="14276" y="19341"/>
                    <a:pt x="14547" y="19063"/>
                  </a:cubicBezTo>
                  <a:cubicBezTo>
                    <a:pt x="14685" y="18924"/>
                    <a:pt x="14723" y="18686"/>
                    <a:pt x="14638" y="18495"/>
                  </a:cubicBezTo>
                  <a:cubicBezTo>
                    <a:pt x="14580" y="18365"/>
                    <a:pt x="14481" y="18281"/>
                    <a:pt x="14373" y="18253"/>
                  </a:cubicBezTo>
                  <a:close/>
                  <a:moveTo>
                    <a:pt x="6272" y="20166"/>
                  </a:moveTo>
                  <a:cubicBezTo>
                    <a:pt x="6117" y="20186"/>
                    <a:pt x="5979" y="20316"/>
                    <a:pt x="5935" y="20510"/>
                  </a:cubicBezTo>
                  <a:cubicBezTo>
                    <a:pt x="5880" y="20756"/>
                    <a:pt x="5996" y="21012"/>
                    <a:pt x="6197" y="21086"/>
                  </a:cubicBezTo>
                  <a:cubicBezTo>
                    <a:pt x="6522" y="21210"/>
                    <a:pt x="6854" y="21312"/>
                    <a:pt x="7189" y="21390"/>
                  </a:cubicBezTo>
                  <a:cubicBezTo>
                    <a:pt x="7522" y="21467"/>
                    <a:pt x="7857" y="21521"/>
                    <a:pt x="8196" y="21551"/>
                  </a:cubicBezTo>
                  <a:cubicBezTo>
                    <a:pt x="8371" y="21550"/>
                    <a:pt x="8523" y="21400"/>
                    <a:pt x="8562" y="21192"/>
                  </a:cubicBezTo>
                  <a:cubicBezTo>
                    <a:pt x="8613" y="20926"/>
                    <a:pt x="8473" y="20664"/>
                    <a:pt x="8253" y="20613"/>
                  </a:cubicBezTo>
                  <a:cubicBezTo>
                    <a:pt x="7944" y="20585"/>
                    <a:pt x="7637" y="20534"/>
                    <a:pt x="7333" y="20463"/>
                  </a:cubicBezTo>
                  <a:cubicBezTo>
                    <a:pt x="7029" y="20391"/>
                    <a:pt x="6726" y="20299"/>
                    <a:pt x="6428" y="20184"/>
                  </a:cubicBezTo>
                  <a:cubicBezTo>
                    <a:pt x="6375" y="20164"/>
                    <a:pt x="6323" y="20159"/>
                    <a:pt x="6272" y="20166"/>
                  </a:cubicBezTo>
                  <a:close/>
                  <a:moveTo>
                    <a:pt x="11388" y="20195"/>
                  </a:moveTo>
                  <a:cubicBezTo>
                    <a:pt x="11330" y="20188"/>
                    <a:pt x="11270" y="20194"/>
                    <a:pt x="11211" y="20221"/>
                  </a:cubicBezTo>
                  <a:cubicBezTo>
                    <a:pt x="10921" y="20328"/>
                    <a:pt x="10629" y="20412"/>
                    <a:pt x="10333" y="20477"/>
                  </a:cubicBezTo>
                  <a:cubicBezTo>
                    <a:pt x="10038" y="20543"/>
                    <a:pt x="9740" y="20588"/>
                    <a:pt x="9440" y="20613"/>
                  </a:cubicBezTo>
                  <a:cubicBezTo>
                    <a:pt x="9241" y="20600"/>
                    <a:pt x="9067" y="20779"/>
                    <a:pt x="9043" y="21020"/>
                  </a:cubicBezTo>
                  <a:cubicBezTo>
                    <a:pt x="9012" y="21336"/>
                    <a:pt x="9236" y="21600"/>
                    <a:pt x="9494" y="21555"/>
                  </a:cubicBezTo>
                  <a:cubicBezTo>
                    <a:pt x="9824" y="21527"/>
                    <a:pt x="10152" y="21477"/>
                    <a:pt x="10477" y="21405"/>
                  </a:cubicBezTo>
                  <a:cubicBezTo>
                    <a:pt x="10803" y="21332"/>
                    <a:pt x="11124" y="21240"/>
                    <a:pt x="11442" y="21122"/>
                  </a:cubicBezTo>
                  <a:cubicBezTo>
                    <a:pt x="11637" y="21071"/>
                    <a:pt x="11768" y="20846"/>
                    <a:pt x="11740" y="20606"/>
                  </a:cubicBezTo>
                  <a:cubicBezTo>
                    <a:pt x="11713" y="20378"/>
                    <a:pt x="11561" y="20217"/>
                    <a:pt x="11388" y="20195"/>
                  </a:cubicBezTo>
                  <a:close/>
                </a:path>
              </a:pathLst>
            </a:custGeom>
            <a:solidFill>
              <a:srgbClr val="2196F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53" name="Text Box 3"/>
            <p:cNvSpPr txBox="1"/>
            <p:nvPr>
              <p:custDataLst>
                <p:tags r:id="rId7"/>
              </p:custDataLst>
            </p:nvPr>
          </p:nvSpPr>
          <p:spPr>
            <a:xfrm>
              <a:off x="1845" y="5149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zh-CN" altLang="zh-CN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秦汉之际</a:t>
              </a:r>
            </a:p>
          </p:txBody>
        </p:sp>
        <p:sp>
          <p:nvSpPr>
            <p:cNvPr id="925" name="Линия"/>
            <p:cNvSpPr/>
            <p:nvPr>
              <p:custDataLst>
                <p:tags r:id="rId8"/>
              </p:custDataLst>
            </p:nvPr>
          </p:nvSpPr>
          <p:spPr>
            <a:xfrm flipH="1">
              <a:off x="2896" y="6490"/>
              <a:ext cx="0" cy="731"/>
            </a:xfrm>
            <a:prstGeom prst="line">
              <a:avLst/>
            </a:prstGeom>
            <a:noFill/>
            <a:ln w="25400" cap="flat">
              <a:solidFill>
                <a:srgbClr val="FFFFFF">
                  <a:lumMod val="85000"/>
                </a:srgbClr>
              </a:solidFill>
              <a:prstDash val="solid"/>
              <a:miter lim="400000"/>
              <a:tailEnd type="oval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lumMod val="90000"/>
                    <a:lumOff val="1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>
              <p:custDataLst>
                <p:tags r:id="rId9"/>
              </p:custDataLst>
            </p:nvPr>
          </p:nvSpPr>
          <p:spPr>
            <a:xfrm>
              <a:off x="1276" y="7221"/>
              <a:ext cx="3087" cy="1859"/>
            </a:xfrm>
            <a:prstGeom prst="rect">
              <a:avLst/>
            </a:prstGeom>
          </p:spPr>
          <p:txBody>
            <a:bodyPr wrap="square" bIns="0" anchor="ctr" anchorCtr="0"/>
            <a:lstStyle/>
            <a:p>
              <a:pPr lvl="0" algn="just" defTabSz="457200">
                <a:lnSpc>
                  <a:spcPct val="120000"/>
                </a:lnSpc>
                <a:defRPr/>
              </a:pPr>
              <a:r>
                <a:rPr lang="zh-CN" altLang="en-US" sz="1600" b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中国冶铁和水稻种植技术传到日本，推动了日本社会的发展</a:t>
              </a:r>
              <a:endParaRPr lang="zh-CN" altLang="en-US" sz="1600" b="1" spc="3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14" name="Text Box 3"/>
            <p:cNvSpPr txBox="1"/>
            <p:nvPr>
              <p:custDataLst>
                <p:tags r:id="rId10"/>
              </p:custDataLst>
            </p:nvPr>
          </p:nvSpPr>
          <p:spPr>
            <a:xfrm>
              <a:off x="4363" y="5146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en-US" altLang="zh-CN" sz="2000" b="1" spc="300" smtClean="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6-7</a:t>
              </a:r>
              <a:r>
                <a:rPr lang="zh-CN" altLang="en-US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世纪</a:t>
              </a:r>
            </a:p>
          </p:txBody>
        </p:sp>
        <p:sp>
          <p:nvSpPr>
            <p:cNvPr id="16" name="Text Box 3"/>
            <p:cNvSpPr txBox="1"/>
            <p:nvPr>
              <p:custDataLst>
                <p:tags r:id="rId11"/>
              </p:custDataLst>
            </p:nvPr>
          </p:nvSpPr>
          <p:spPr>
            <a:xfrm>
              <a:off x="7053" y="5149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en-US" altLang="zh-CN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646</a:t>
              </a:r>
              <a:r>
                <a:rPr lang="zh-CN" altLang="en-US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年</a:t>
              </a:r>
            </a:p>
          </p:txBody>
        </p:sp>
        <p:sp>
          <p:nvSpPr>
            <p:cNvPr id="17" name="Text Box 3"/>
            <p:cNvSpPr txBox="1"/>
            <p:nvPr>
              <p:custDataLst>
                <p:tags r:id="rId12"/>
              </p:custDataLst>
            </p:nvPr>
          </p:nvSpPr>
          <p:spPr>
            <a:xfrm>
              <a:off x="9697" y="5149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en-US" altLang="zh-CN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10</a:t>
              </a:r>
              <a:r>
                <a:rPr lang="zh-CN" altLang="en-US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世纪</a:t>
              </a:r>
            </a:p>
          </p:txBody>
        </p:sp>
        <p:sp>
          <p:nvSpPr>
            <p:cNvPr id="19" name="Text Box 3"/>
            <p:cNvSpPr txBox="1"/>
            <p:nvPr>
              <p:custDataLst>
                <p:tags r:id="rId13"/>
              </p:custDataLst>
            </p:nvPr>
          </p:nvSpPr>
          <p:spPr>
            <a:xfrm>
              <a:off x="12290" y="5084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en-US" altLang="zh-CN" sz="18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12</a:t>
              </a:r>
              <a:r>
                <a:rPr lang="zh-CN" altLang="en-US" sz="18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世纪末</a:t>
              </a:r>
            </a:p>
          </p:txBody>
        </p:sp>
        <p:sp>
          <p:nvSpPr>
            <p:cNvPr id="24" name="Text Box 3"/>
            <p:cNvSpPr txBox="1"/>
            <p:nvPr>
              <p:custDataLst>
                <p:tags r:id="rId14"/>
              </p:custDataLst>
            </p:nvPr>
          </p:nvSpPr>
          <p:spPr>
            <a:xfrm>
              <a:off x="14880" y="5149"/>
              <a:ext cx="2219" cy="1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0000" tIns="46800" rIns="90000" bIns="46800" numCol="1" anchor="ctr"/>
            <a:lstStyle>
              <a:lvl1pPr>
                <a:lnSpc>
                  <a:spcPct val="90000"/>
                </a:lnSpc>
                <a:defRPr sz="3500" b="0">
                  <a:solidFill>
                    <a:srgbClr val="252D30"/>
                  </a:solidFill>
                  <a:latin typeface="Impact" panose="020B0806030902050204"/>
                  <a:ea typeface="Impact" panose="020B0806030902050204"/>
                  <a:cs typeface="Impact" panose="020B0806030902050204"/>
                  <a:sym typeface="Impact" panose="020B0806030902050204"/>
                </a:defRPr>
              </a:lvl1pPr>
            </a:lstStyle>
            <a:p>
              <a:pPr lvl="0" algn="ctr" defTabSz="457200">
                <a:lnSpc>
                  <a:spcPct val="120000"/>
                </a:lnSpc>
                <a:defRPr/>
              </a:pPr>
              <a:r>
                <a:rPr lang="en-US" altLang="zh-CN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17</a:t>
              </a:r>
              <a:r>
                <a:rPr lang="zh-CN" altLang="en-US" sz="2000" b="1" spc="300">
                  <a:solidFill>
                    <a:srgbClr val="222222">
                      <a:lumMod val="90000"/>
                      <a:lumOff val="1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世纪</a:t>
              </a:r>
            </a:p>
          </p:txBody>
        </p:sp>
      </p:grpSp>
      <p:sp>
        <p:nvSpPr>
          <p:cNvPr id="32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4869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5247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30904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41677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86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394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43079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61537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86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394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3090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67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6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58915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41677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86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40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3090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82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307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168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71188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64093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86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40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3090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82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307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168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891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67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64909"/>
                                          </p:val>
                                        </p:tav>
                                        <p:tav tm="100000">
                                          <p:val>
                                            <p:fltVal val="0.83385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0.45447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785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40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3006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82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4224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168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807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167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7035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640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8338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4544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3"/>
          <p:cNvSpPr txBox="1"/>
          <p:nvPr/>
        </p:nvSpPr>
        <p:spPr>
          <a:xfrm>
            <a:off x="1791124" y="263375"/>
            <a:ext cx="8243993" cy="7835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dist">
              <a:spcBef>
                <a:spcPct val="0"/>
              </a:spcBef>
              <a:buNone/>
            </a:pPr>
            <a:r>
              <a:rPr lang="zh-CN" altLang="en-US" sz="4500" b="1">
                <a:latin typeface="宋体" panose="02010600030101010101" pitchFamily="2" charset="-122"/>
                <a:sym typeface="+mn-ea"/>
              </a:rPr>
              <a:t>中古时期的亚洲</a:t>
            </a:r>
          </a:p>
        </p:txBody>
      </p:sp>
      <p:pic>
        <p:nvPicPr>
          <p:cNvPr id="5123" name="图片 2" descr="timg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934" y="1183341"/>
            <a:ext cx="12225867" cy="567465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672168" y="4541045"/>
            <a:ext cx="1617133" cy="3238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阿拉伯帝国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02784" y="3290888"/>
            <a:ext cx="2186517" cy="3683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奥斯曼帝国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286674" y="4818380"/>
            <a:ext cx="1870287" cy="6451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笈多帝国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德里苏丹国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749367" y="3290888"/>
            <a:ext cx="571500" cy="6461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日本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786285" y="3419476"/>
            <a:ext cx="571500" cy="6461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1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朝鲜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167481" y="634984"/>
            <a:ext cx="7534994" cy="52064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>
                <a:solidFill>
                  <a:srgbClr val="FF0000"/>
                </a:solidFill>
              </a:rPr>
              <a:t>2</a:t>
            </a:r>
            <a:r>
              <a:rPr lang="zh-CN" altLang="zh-CN" b="1">
                <a:solidFill>
                  <a:srgbClr val="FF0000"/>
                </a:solidFill>
              </a:rPr>
              <a:t>．古代日本</a:t>
            </a:r>
          </a:p>
          <a:p>
            <a:pPr marL="0" indent="0">
              <a:buNone/>
            </a:pPr>
            <a:r>
              <a:rPr lang="en-US" altLang="zh-CN"/>
              <a:t>(1)</a:t>
            </a:r>
            <a:r>
              <a:rPr lang="zh-CN" altLang="zh-CN"/>
              <a:t>兴起：秦汉之际中国移民把</a:t>
            </a:r>
            <a:r>
              <a:rPr lang="zh-CN" altLang="zh-CN" b="1" u="sng">
                <a:solidFill>
                  <a:srgbClr val="FF0000"/>
                </a:solidFill>
              </a:rPr>
              <a:t>冶铁</a:t>
            </a:r>
            <a:r>
              <a:rPr lang="zh-CN" altLang="zh-CN"/>
              <a:t>和</a:t>
            </a:r>
            <a:r>
              <a:rPr lang="zh-CN" altLang="zh-CN" b="1" u="sng">
                <a:solidFill>
                  <a:srgbClr val="FF0000"/>
                </a:solidFill>
              </a:rPr>
              <a:t>水稻种植</a:t>
            </a:r>
            <a:r>
              <a:rPr lang="zh-CN" altLang="zh-CN"/>
              <a:t>技术带到日本，推动了日本社会的发展。</a:t>
            </a:r>
          </a:p>
          <a:p>
            <a:pPr marL="0" indent="0">
              <a:buNone/>
            </a:pPr>
            <a:r>
              <a:rPr lang="en-US" altLang="zh-CN" b="1"/>
              <a:t>(2)</a:t>
            </a:r>
            <a:r>
              <a:rPr lang="zh-CN" altLang="zh-CN" b="1"/>
              <a:t>大化改新</a:t>
            </a:r>
          </a:p>
          <a:p>
            <a:pPr marL="0" indent="0">
              <a:buNone/>
            </a:pPr>
            <a:r>
              <a:rPr lang="zh-CN" altLang="zh-CN"/>
              <a:t>①背景：</a:t>
            </a:r>
            <a:r>
              <a:rPr lang="en-US" altLang="zh-CN"/>
              <a:t>6—7</a:t>
            </a:r>
            <a:r>
              <a:rPr lang="zh-CN" altLang="zh-CN"/>
              <a:t>世纪，日本出现严重</a:t>
            </a:r>
            <a:r>
              <a:rPr lang="zh-CN" altLang="zh-CN" b="1" u="sng">
                <a:solidFill>
                  <a:srgbClr val="FF0000"/>
                </a:solidFill>
              </a:rPr>
              <a:t>社会危机</a:t>
            </a:r>
            <a:r>
              <a:rPr lang="zh-CN" altLang="zh-CN"/>
              <a:t>。</a:t>
            </a:r>
          </a:p>
          <a:p>
            <a:pPr marL="0" indent="0">
              <a:buNone/>
            </a:pPr>
            <a:r>
              <a:rPr lang="zh-CN" altLang="zh-CN"/>
              <a:t>②概况：</a:t>
            </a:r>
            <a:r>
              <a:rPr lang="en-US" altLang="zh-CN" u="sng">
                <a:solidFill>
                  <a:srgbClr val="FF0000"/>
                </a:solidFill>
              </a:rPr>
              <a:t>646</a:t>
            </a:r>
            <a:r>
              <a:rPr lang="zh-CN" altLang="zh-CN"/>
              <a:t>年，孝德天皇颁布改新诏书，开始改革，因其年号</a:t>
            </a:r>
            <a:r>
              <a:rPr lang="en-US" altLang="zh-CN"/>
              <a:t>“</a:t>
            </a:r>
            <a:r>
              <a:rPr lang="zh-CN" altLang="zh-CN"/>
              <a:t>大化</a:t>
            </a:r>
            <a:r>
              <a:rPr lang="en-US" altLang="zh-CN"/>
              <a:t>”</a:t>
            </a:r>
            <a:r>
              <a:rPr lang="zh-CN" altLang="zh-CN"/>
              <a:t>，史称</a:t>
            </a:r>
            <a:r>
              <a:rPr lang="en-US" altLang="zh-CN" b="1"/>
              <a:t>“</a:t>
            </a:r>
            <a:r>
              <a:rPr lang="zh-CN" altLang="zh-CN" b="1" u="sng">
                <a:solidFill>
                  <a:srgbClr val="FF0000"/>
                </a:solidFill>
              </a:rPr>
              <a:t>大化改新</a:t>
            </a:r>
            <a:r>
              <a:rPr lang="en-US" altLang="zh-CN" b="1"/>
              <a:t>”</a:t>
            </a:r>
            <a:r>
              <a:rPr lang="zh-CN" altLang="zh-CN"/>
              <a:t>。</a:t>
            </a:r>
          </a:p>
          <a:p>
            <a:pPr marL="0" indent="0">
              <a:buNone/>
            </a:pPr>
            <a:r>
              <a:rPr lang="zh-CN" altLang="zh-CN"/>
              <a:t>③结果：经过约半个世纪的改革，日本模仿中国建立了</a:t>
            </a:r>
            <a:r>
              <a:rPr lang="zh-CN" altLang="zh-CN" b="1" u="sng">
                <a:solidFill>
                  <a:srgbClr val="FF0000"/>
                </a:solidFill>
              </a:rPr>
              <a:t>中央集权</a:t>
            </a:r>
            <a:r>
              <a:rPr lang="zh-CN" altLang="zh-CN"/>
              <a:t>国家。</a:t>
            </a:r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566" y="983750"/>
            <a:ext cx="3603440" cy="4002573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8100345" y="5073712"/>
            <a:ext cx="339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中臣镰足（大化改新的主要功臣）</a:t>
            </a: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9" y="617990"/>
            <a:ext cx="7723509" cy="5685899"/>
          </a:xfrm>
          <a:prstGeom prst="rect">
            <a:avLst/>
          </a:prstGeom>
        </p:spPr>
      </p:pic>
      <p:sp>
        <p:nvSpPr>
          <p:cNvPr id="9" name="TextBox 4"/>
          <p:cNvSpPr txBox="1"/>
          <p:nvPr/>
        </p:nvSpPr>
        <p:spPr>
          <a:xfrm>
            <a:off x="149579" y="14564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4753610" y="57732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116021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81610" y="1925395"/>
            <a:ext cx="118313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(1)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大化改新：</a:t>
            </a:r>
            <a:r>
              <a:rPr lang="en-US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646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年，孝德天皇颁布改新诏书，开始改革，因其年号是</a:t>
            </a:r>
            <a:r>
              <a:rPr lang="en-US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“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大化</a:t>
            </a:r>
            <a:r>
              <a:rPr lang="en-US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”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，故名。经过约半个世纪的改革，日本模仿隋唐律令制度建立了中央集权国家。是日本从奴隶社会过渡到封建社会的标志。</a:t>
            </a:r>
            <a:endParaRPr lang="zh-CN" altLang="en-US" sz="240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07960" y="2902380"/>
            <a:ext cx="4269105" cy="377571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692130" y="3685970"/>
            <a:ext cx="490220" cy="12128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兰米硬笔行楷" panose="02000503000000000000" charset="-122"/>
                <a:ea typeface="兰米硬笔行楷" panose="02000503000000000000" charset="-122"/>
              </a:rPr>
              <a:t>孝德天皇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236220" y="3422620"/>
            <a:ext cx="7571740" cy="2846070"/>
          </a:xfrm>
          <a:prstGeom prst="roundRect">
            <a:avLst>
              <a:gd name="adj" fmla="val 10698"/>
            </a:avLst>
          </a:prstGeom>
          <a:noFill/>
          <a:ln w="12700" cmpd="sng">
            <a:solidFill>
              <a:schemeClr val="tx1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321945" y="3429430"/>
            <a:ext cx="7400290" cy="278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（大化改新）试图以中国唐朝为模式，将日本改变成中央集权制国家。按照中国的模式，日本也分成若干省和地区，由从天皇和国家议会那里取得权力的总督和地方行政官统治。此外，以天皇名义将所有土地收归国有，分给农户耕种。新的拥有土地的耕种者需向中央政府纳土地税和劳务税，前者以稻米的形式支付，后者有时包括服兵役。</a:t>
            </a:r>
          </a:p>
          <a:p>
            <a:pPr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uFillTx/>
                <a:latin typeface="+mn-ea"/>
                <a:cs typeface="+mn-ea"/>
              </a:rPr>
              <a:t>——</a:t>
            </a:r>
            <a:r>
              <a:rPr lang="zh-CN" altLang="en-US" sz="2000">
                <a:solidFill>
                  <a:schemeClr val="tx1"/>
                </a:solidFill>
                <a:uFillTx/>
                <a:latin typeface="+mn-ea"/>
                <a:cs typeface="+mn-ea"/>
              </a:rPr>
              <a:t>斯塔夫里阿诺斯《全球通史》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737360" y="899160"/>
          <a:ext cx="10454640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6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02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形成背景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en-US" sz="2800" b="1" kern="100">
                          <a:effectLst/>
                        </a:rPr>
                        <a:t>①</a:t>
                      </a:r>
                      <a:r>
                        <a:rPr lang="zh-CN" sz="2800" b="1" kern="100">
                          <a:effectLst/>
                        </a:rPr>
                        <a:t>政治：</a:t>
                      </a:r>
                      <a:r>
                        <a:rPr lang="en-US" sz="2800" b="1" kern="100">
                          <a:effectLst/>
                        </a:rPr>
                        <a:t>10</a:t>
                      </a:r>
                      <a:r>
                        <a:rPr lang="zh-CN" sz="2800" b="1" kern="100">
                          <a:effectLst/>
                        </a:rPr>
                        <a:t>世纪，日本的中央集权体制开始瓦解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②经济：随着新土地的开垦，贵族、佛寺和神社广占土地，形成</a:t>
                      </a:r>
                      <a:r>
                        <a:rPr lang="zh-CN" sz="2800" b="1" u="sng" kern="100">
                          <a:solidFill>
                            <a:srgbClr val="FF0000"/>
                          </a:solidFill>
                          <a:effectLst/>
                        </a:rPr>
                        <a:t>庄园</a:t>
                      </a:r>
                      <a:endParaRPr lang="zh-CN" sz="2800" b="1" kern="10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力量归属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贵族及庄园领主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目的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保护</a:t>
                      </a:r>
                      <a:r>
                        <a:rPr lang="zh-CN" sz="2800" b="1" u="sng" kern="100">
                          <a:solidFill>
                            <a:srgbClr val="FF0000"/>
                          </a:solidFill>
                          <a:effectLst/>
                        </a:rPr>
                        <a:t>财产</a:t>
                      </a:r>
                      <a:endParaRPr lang="zh-CN" sz="2800" b="1" kern="10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地位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ct val="0"/>
                        </a:spcAft>
                        <a:tabLst>
                          <a:tab pos="2971800" algn="l"/>
                        </a:tabLst>
                      </a:pPr>
                      <a:r>
                        <a:rPr lang="zh-CN" sz="2800" b="1" kern="100">
                          <a:effectLst/>
                        </a:rPr>
                        <a:t>武士集团的重要性日益增强</a:t>
                      </a:r>
                      <a:endParaRPr lang="zh-CN" sz="2800" b="1" kern="100">
                        <a:effectLst/>
                        <a:latin typeface="宋体" panose="02010600030101010101" pitchFamily="2" charset="-122"/>
                        <a:cs typeface="Courier New" panose="020703090202050204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9710" y="376649"/>
            <a:ext cx="9489141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97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971800" algn="l"/>
              </a:tabLst>
            </a:pPr>
            <a:r>
              <a:rPr kumimoji="0" lang="zh-CN" altLang="en-US" sz="2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武士和武士集团</a:t>
            </a:r>
            <a:endParaRPr kumimoji="0" lang="zh-CN" altLang="en-US" sz="2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2" y="3196926"/>
            <a:ext cx="5301615" cy="408686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-3212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81610" y="1398905"/>
            <a:ext cx="11831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(2)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幕府时代的到来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①背景：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10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世纪，日本的中央集权体制开始瓦解。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庄园经济的形成：新土地的开垦，贵族、佛寺和神社广占土地，形成庄园。 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武士集团的形成：贵族及庄园领主为保护财产豢养武士，武士集权的重要性日益增强。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111875" y="3477260"/>
            <a:ext cx="6080249" cy="3370580"/>
            <a:chOff x="11189" y="6310"/>
            <a:chExt cx="8011" cy="4576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EFEFE">
                    <a:alpha val="100000"/>
                  </a:srgbClr>
                </a:clrFrom>
                <a:clrTo>
                  <a:srgbClr val="FEFEFE">
                    <a:alpha val="100000"/>
                    <a:alpha val="0"/>
                  </a:srgbClr>
                </a:clrTo>
              </a:clrChange>
            </a:blip>
            <a:srcRect b="8621"/>
            <a:stretch>
              <a:fillRect/>
            </a:stretch>
          </p:blipFill>
          <p:spPr>
            <a:xfrm>
              <a:off x="11189" y="6310"/>
              <a:ext cx="8011" cy="4576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11189" y="6760"/>
              <a:ext cx="1134" cy="17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32067" y="3735296"/>
            <a:ext cx="9440545" cy="278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在律令制国家，广大劳动人民的负担仍然是沉重的。口分田一般只能勉强维持一家的口粮，而租庸调就占去口分田的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1/5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，此外还有杂徭和兵役负担。杂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徭是地方政府征用的劳役，壮年男子服役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60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天。农民缴纳的田租（稻谷）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要送到郡或京城去，途中的费用由自己负担。兵役也是农民一项沉重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的负担，壮年农民要服</a:t>
            </a: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3</a:t>
            </a: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年兵役，每三四年，征丁一次，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自备武器和粮食。政府和贵族还向农民放贷，称为</a:t>
            </a: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“</a:t>
            </a: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出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举</a:t>
            </a: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”</a:t>
            </a: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，公出举的利息高达</a:t>
            </a: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50%</a:t>
            </a: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，私出举利息高达</a:t>
            </a:r>
            <a:r>
              <a:rPr lang="en-US" altLang="zh-CN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100%</a:t>
            </a:r>
            <a:r>
              <a:rPr lang="zh-CN" altLang="en-US" sz="2000">
                <a:solidFill>
                  <a:schemeClr val="tx1"/>
                </a:solidFill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81610" y="1236980"/>
            <a:ext cx="118313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(2)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幕府时代的到来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②形成：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12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世纪末，</a:t>
            </a:r>
            <a:r>
              <a:rPr 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镰仓幕府的建立。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幕府从朝廷获得镇压叛乱、征收赋税等权利。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以天皇为首的朝廷只保有名义上的中央政府称号，以将军为首的幕府掌握实权。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将军与武士结成主从关系，武士成为将军的家臣。</a:t>
            </a:r>
          </a:p>
          <a:p>
            <a:pPr marL="914400" indent="-342900" algn="just" fontAlgn="auto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将军赋予武士官职和俸禄；武士对将军宣誓效忠，并承担纳贡和兵役等义务。</a:t>
            </a:r>
            <a:endParaRPr lang="zh-CN" altLang="en-US" sz="240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pic>
        <p:nvPicPr>
          <p:cNvPr id="12" name="图片 11" descr="C:\Users\lys\Desktop\mount-fuji-395047_960_720.jpgmount-fuji-395047_960_720"/>
          <p:cNvPicPr>
            <a:picLocks noChangeAspect="1"/>
          </p:cNvPicPr>
          <p:nvPr/>
        </p:nvPicPr>
        <p:blipFill>
          <a:blip r:embed="rId10"/>
          <a:srcRect l="792" t="10187" r="-792" b="51917"/>
          <a:stretch>
            <a:fillRect/>
          </a:stretch>
        </p:blipFill>
        <p:spPr>
          <a:xfrm>
            <a:off x="-13970" y="4098290"/>
            <a:ext cx="12308205" cy="276562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-13970" y="4104324"/>
            <a:ext cx="12205970" cy="2759594"/>
          </a:xfrm>
          <a:prstGeom prst="rect">
            <a:avLst/>
          </a:prstGeom>
          <a:solidFill>
            <a:srgbClr val="D1AA7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823835" y="2276475"/>
            <a:ext cx="4368165" cy="4580890"/>
            <a:chOff x="12321" y="3585"/>
            <a:chExt cx="6879" cy="7214"/>
          </a:xfrm>
        </p:grpSpPr>
        <p:pic>
          <p:nvPicPr>
            <p:cNvPr id="17" name="图片 16" descr="C:/Users/ADMINI~1/AppData/Local/Temp/kaimatting_20200204163940/output_20200204163947..pngoutput_20200204163947."/>
            <p:cNvPicPr>
              <a:picLocks noChangeAspect="1"/>
            </p:cNvPicPr>
            <p:nvPr/>
          </p:nvPicPr>
          <p:blipFill>
            <a:blip r:embed="rId11"/>
            <a:srcRect t="21985" r="10003" b="11800"/>
            <a:stretch>
              <a:fillRect/>
            </a:stretch>
          </p:blipFill>
          <p:spPr>
            <a:xfrm>
              <a:off x="12600" y="3877"/>
              <a:ext cx="6600" cy="6923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12321" y="3585"/>
              <a:ext cx="3289" cy="7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181610" y="1145428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中古时期的日本</a:t>
            </a:r>
          </a:p>
        </p:txBody>
      </p: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170815" y="1939701"/>
            <a:ext cx="118313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(2)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幕府时代的到来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③结束：</a:t>
            </a:r>
            <a:r>
              <a:rPr 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德川幕府</a:t>
            </a:r>
            <a:r>
              <a:rPr lang="en-US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——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日本最后一个幕府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面对世界格局，意图以锁国政策加强统治，抵御外来影响。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902065" y="2663825"/>
            <a:ext cx="551815" cy="15309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兰米硬笔行楷" panose="02000503000000000000" charset="-122"/>
                <a:ea typeface="兰米硬笔行楷" panose="02000503000000000000" charset="-122"/>
              </a:rPr>
              <a:t>德川家康</a:t>
            </a:r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285750" y="4223386"/>
            <a:ext cx="7942580" cy="201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17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世纪初，德川幕府采取锁国政策，使日本退缩到几乎完全与世隔离的境地中。锁国政策规定，所有传教士必须离开日本，其信徒必须放弃他们的宗教信仰。</a:t>
            </a:r>
            <a:r>
              <a:rPr lang="en-US" altLang="zh-CN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另外，锁国政策禁止日本国民出国，违者处以死刑。这样，日本开始了两个多世纪的闭关自守。</a:t>
            </a:r>
          </a:p>
          <a:p>
            <a:pPr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schemeClr val="tx1"/>
                </a:solidFill>
                <a:uFillTx/>
                <a:latin typeface="+mn-ea"/>
                <a:cs typeface="+mn-ea"/>
                <a:sym typeface="+mn-ea"/>
              </a:rPr>
              <a:t>——</a:t>
            </a:r>
            <a:r>
              <a:rPr lang="zh-CN" altLang="en-US" sz="2000">
                <a:solidFill>
                  <a:schemeClr val="tx1"/>
                </a:solidFill>
                <a:uFillTx/>
                <a:latin typeface="+mn-ea"/>
                <a:cs typeface="+mn-ea"/>
                <a:sym typeface="+mn-ea"/>
              </a:rPr>
              <a:t>斯塔夫里阿诺斯《全球通史》</a:t>
            </a:r>
            <a:endParaRPr lang="zh-CN" altLang="en-US" sz="2000">
              <a:solidFill>
                <a:schemeClr val="tx1"/>
              </a:solidFill>
              <a:uFillTx/>
              <a:latin typeface="+mn-ea"/>
              <a:ea typeface="楷体" panose="02010609060101010101" pitchFamily="49" charset="-122"/>
              <a:cs typeface="+mn-ea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7346" name="矩形 1049698"/>
          <p:cNvSpPr/>
          <p:nvPr/>
        </p:nvSpPr>
        <p:spPr>
          <a:xfrm>
            <a:off x="747078" y="886143"/>
            <a:ext cx="8270875" cy="536575"/>
          </a:xfrm>
          <a:prstGeom prst="rect">
            <a:avLst/>
          </a:prstGeom>
          <a:noFill/>
          <a:ln w="9525">
            <a:noFill/>
          </a:ln>
        </p:spPr>
        <p:txBody>
          <a:bodyPr lIns="52278" tIns="26139" rIns="52278" bIns="26139" anchor="ctr">
            <a:spAutoFit/>
          </a:bodyPr>
          <a:lstStyle/>
          <a:p>
            <a:pPr indent="203200">
              <a:lnSpc>
                <a:spcPct val="150000"/>
              </a:lnSpc>
            </a:pPr>
            <a:r>
              <a:rPr lang="zh-CN" altLang="en-US" sz="2100" b="1">
                <a:solidFill>
                  <a:schemeClr val="tx1"/>
                </a:solidFill>
                <a:latin typeface="宋体" panose="02010600030101010101" pitchFamily="2" charset="-122"/>
                <a:ea typeface="微软雅黑 Light" panose="020B0502040204020203" pitchFamily="34" charset="-122"/>
              </a:rPr>
              <a:t>了解：唐文化对日本的影响</a:t>
            </a:r>
          </a:p>
        </p:txBody>
      </p:sp>
      <p:graphicFrame>
        <p:nvGraphicFramePr>
          <p:cNvPr id="57347" name="表格 57346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747395" y="1423035"/>
          <a:ext cx="6894830" cy="2076450"/>
        </p:xfrm>
        <a:graphic>
          <a:graphicData uri="http://schemas.openxmlformats.org/drawingml/2006/table">
            <a:tbl>
              <a:tblPr/>
              <a:tblGrid>
                <a:gridCol w="751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6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67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zh-CN" altLang="en-US" sz="1800"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21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日本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rotWithShape="0">
                      <a:blip r:embed="rId9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21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唐朝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rotWithShape="0">
                      <a:blip r:embed="rId9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2100" b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政治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84849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中央：二官八省(太政官相当于尚书省、八省实际上是唐三省、六部、九寺中某些部门的综合)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地方：国、郡、里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中央：三省六部制(尚书省、中书省、门下省；吏、户、礼、兵、刑、工)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地方：州县制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2100" b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经济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84849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班田收授法、租庸调制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Aft>
                          <a:spcPct val="0"/>
                        </a:spcAft>
                        <a:buNone/>
                      </a:pPr>
                      <a:r>
                        <a:rPr lang="zh-CN" altLang="zh-CN" sz="18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均田制、租庸调制</a:t>
                      </a:r>
                    </a:p>
                  </a:txBody>
                  <a:tcPr marL="51435" marR="5143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7365" name="图片 2097303" descr="PH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65140" y="3696970"/>
            <a:ext cx="5666105" cy="258445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</p:pic>
      <p:pic>
        <p:nvPicPr>
          <p:cNvPr id="2097306" name="图片 2097305" descr="日本茶道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43825" y="1423035"/>
            <a:ext cx="3487420" cy="20764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7367" name="图片 2097307" descr="城市建设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7395" y="3696970"/>
            <a:ext cx="4793615" cy="258445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97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8675" name="Text Box 3"/>
          <p:cNvSpPr txBox="1"/>
          <p:nvPr/>
        </p:nvSpPr>
        <p:spPr>
          <a:xfrm>
            <a:off x="5878195" y="2815590"/>
            <a:ext cx="5669915" cy="347662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>
              <a:lnSpc>
                <a:spcPct val="150000"/>
              </a:lnSpc>
              <a:spcBef>
                <a:spcPct val="50000"/>
              </a:spcBef>
              <a:buClrTx/>
              <a:buNone/>
            </a:pP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汉：倭奴国王金印，公元57年中国东汉光武帝赐（1784年在日本志贺岛发现）</a:t>
            </a:r>
            <a:endParaRPr lang="zh-CN" altLang="en-US" sz="2000" b="1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50000"/>
              </a:lnSpc>
              <a:spcBef>
                <a:spcPct val="50000"/>
              </a:spcBef>
              <a:buClrTx/>
              <a:buNone/>
            </a:pP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唐：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遣唐使 仿唐大化革新</a:t>
            </a:r>
            <a:endParaRPr lang="zh-CN" altLang="en-US" sz="2000" b="1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50000"/>
              </a:lnSpc>
              <a:spcBef>
                <a:spcPct val="50000"/>
              </a:spcBef>
              <a:buClrTx/>
              <a:buNone/>
            </a:pP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明：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倭寇</a:t>
            </a:r>
            <a:r>
              <a:rPr lang="en-US" altLang="zh-CN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--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日本海商与海盗集团</a:t>
            </a:r>
          </a:p>
          <a:p>
            <a:pPr>
              <a:lnSpc>
                <a:spcPct val="150000"/>
              </a:lnSpc>
              <a:spcBef>
                <a:spcPct val="50000"/>
              </a:spcBef>
              <a:buClrTx/>
              <a:buNone/>
            </a:pP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清：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甲午中日战争、八国联军侵华</a:t>
            </a:r>
            <a:endParaRPr lang="zh-CN" altLang="en-US" sz="2000" b="1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50000"/>
              </a:lnSpc>
              <a:spcBef>
                <a:spcPct val="50000"/>
              </a:spcBef>
              <a:buClrTx/>
              <a:buNone/>
            </a:pP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现代：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抗日战争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78195" y="1339215"/>
            <a:ext cx="5669915" cy="147637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anchor="t">
            <a:spAutoFit/>
            <a:scene3d>
              <a:camera prst="orthographicFront"/>
              <a:lightRig rig="threePt" dir="t"/>
            </a:scene3d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   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日本传统文化无处不洋溢着浓郁的中华文化气息，</a:t>
            </a:r>
            <a:r>
              <a:rPr lang="zh-CN" altLang="en-US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文字、书法、服饰、钱币、建筑、茶道、音乐</a:t>
            </a:r>
            <a:r>
              <a:rPr lang="en-US" altLang="zh-CN" sz="20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......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040" y="1496060"/>
            <a:ext cx="5039360" cy="4905375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12" name="文本框 119824"/>
          <p:cNvSpPr txBox="1"/>
          <p:nvPr/>
        </p:nvSpPr>
        <p:spPr>
          <a:xfrm>
            <a:off x="701040" y="940435"/>
            <a:ext cx="3282315" cy="4603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anchor="t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sz="2400" b="1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拓展：日本与中国</a:t>
            </a:r>
            <a:endParaRPr lang="zh-CN" sz="2400" b="1" strike="noStrike" noProof="1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4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5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5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3.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中古时期的朝鲜</a:t>
            </a:r>
          </a:p>
        </p:txBody>
      </p:sp>
      <p:sp>
        <p:nvSpPr>
          <p:cNvPr id="27" name="圆角矩形 26"/>
          <p:cNvSpPr/>
          <p:nvPr>
            <p:custDataLst>
              <p:tags r:id="rId5"/>
            </p:custDataLst>
          </p:nvPr>
        </p:nvSpPr>
        <p:spPr>
          <a:xfrm>
            <a:off x="1706880" y="6134100"/>
            <a:ext cx="1052195" cy="355600"/>
          </a:xfrm>
          <a:prstGeom prst="roundRect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0000" tIns="46800" rIns="90000" bIns="46800" rtlCol="0" anchor="ctr"/>
          <a:lstStyle/>
          <a:p>
            <a:pPr algn="ctr"/>
            <a:r>
              <a:rPr lang="en-US" altLang="zh-CN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</a:t>
            </a:r>
            <a:r>
              <a:rPr lang="zh-CN" altLang="en-US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世纪末</a:t>
            </a:r>
          </a:p>
        </p:txBody>
      </p:sp>
      <p:sp>
        <p:nvSpPr>
          <p:cNvPr id="32" name="圆角矩形 31"/>
          <p:cNvSpPr/>
          <p:nvPr>
            <p:custDataLst>
              <p:tags r:id="rId6"/>
            </p:custDataLst>
          </p:nvPr>
        </p:nvSpPr>
        <p:spPr>
          <a:xfrm>
            <a:off x="4071620" y="5455285"/>
            <a:ext cx="1051200" cy="355600"/>
          </a:xfrm>
          <a:prstGeom prst="roundRect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zh-CN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10</a:t>
            </a:r>
            <a:r>
              <a:rPr lang="zh-CN" altLang="en-US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世纪初</a:t>
            </a:r>
          </a:p>
        </p:txBody>
      </p:sp>
      <p:sp>
        <p:nvSpPr>
          <p:cNvPr id="33" name="圆角矩形 32"/>
          <p:cNvSpPr/>
          <p:nvPr>
            <p:custDataLst>
              <p:tags r:id="rId7"/>
            </p:custDataLst>
          </p:nvPr>
        </p:nvSpPr>
        <p:spPr>
          <a:xfrm>
            <a:off x="8209915" y="2365375"/>
            <a:ext cx="1051200" cy="355600"/>
          </a:xfrm>
          <a:prstGeom prst="roundRect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rmAutofit/>
          </a:bodyPr>
          <a:lstStyle/>
          <a:p>
            <a:pPr algn="ctr"/>
            <a:r>
              <a:rPr lang="en-US" altLang="zh-CN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16</a:t>
            </a:r>
            <a:r>
              <a:rPr lang="zh-CN" altLang="en-US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世纪末</a:t>
            </a:r>
          </a:p>
        </p:txBody>
      </p:sp>
      <p:sp>
        <p:nvSpPr>
          <p:cNvPr id="36" name="圆角矩形 35"/>
          <p:cNvSpPr/>
          <p:nvPr>
            <p:custDataLst>
              <p:tags r:id="rId8"/>
            </p:custDataLst>
          </p:nvPr>
        </p:nvSpPr>
        <p:spPr>
          <a:xfrm>
            <a:off x="5701665" y="2971165"/>
            <a:ext cx="1051200" cy="355600"/>
          </a:xfrm>
          <a:prstGeom prst="roundRect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rmAutofit/>
          </a:bodyPr>
          <a:lstStyle/>
          <a:p>
            <a:pPr algn="ctr"/>
            <a:r>
              <a:rPr lang="en-US" altLang="zh-CN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14</a:t>
            </a:r>
            <a:r>
              <a:rPr lang="zh-CN" altLang="en-US" b="1">
                <a:solidFill>
                  <a:sysClr val="window" lastClr="FFFF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世纪末</a:t>
            </a:r>
          </a:p>
        </p:txBody>
      </p:sp>
      <p:sp>
        <p:nvSpPr>
          <p:cNvPr id="42" name="文本框 41"/>
          <p:cNvSpPr txBox="1"/>
          <p:nvPr>
            <p:custDataLst>
              <p:tags r:id="rId9"/>
            </p:custDataLst>
          </p:nvPr>
        </p:nvSpPr>
        <p:spPr>
          <a:xfrm>
            <a:off x="191135" y="4707890"/>
            <a:ext cx="2459990" cy="11849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10000"/>
                  </a:srgbClr>
                </a:solidFill>
              </a:defRPr>
            </a:lvl1pPr>
          </a:lstStyle>
          <a:p>
            <a:pPr algn="r">
              <a:lnSpc>
                <a:spcPct val="110000"/>
              </a:lnSpc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新罗初步统一朝鲜半岛，模仿中国建立中央集权国家</a:t>
            </a:r>
          </a:p>
        </p:txBody>
      </p:sp>
      <p:sp>
        <p:nvSpPr>
          <p:cNvPr id="48" name="文本框 47"/>
          <p:cNvSpPr txBox="1"/>
          <p:nvPr>
            <p:custDataLst>
              <p:tags r:id="rId10"/>
            </p:custDataLst>
          </p:nvPr>
        </p:nvSpPr>
        <p:spPr>
          <a:xfrm>
            <a:off x="3021965" y="4182110"/>
            <a:ext cx="2100580" cy="774700"/>
          </a:xfrm>
          <a:prstGeom prst="rect">
            <a:avLst/>
          </a:prstGeom>
        </p:spPr>
        <p:txBody>
          <a:bodyPr wrap="square"/>
          <a:lstStyle>
            <a:defPPr>
              <a:defRPr lang="zh-CN"/>
            </a:defPPr>
            <a:lvl1pPr>
              <a:defRPr>
                <a:solidFill>
                  <a:srgbClr val="E7E6E6">
                    <a:lumMod val="10000"/>
                  </a:srgbClr>
                </a:solidFill>
              </a:defRPr>
            </a:lvl1pPr>
          </a:lstStyle>
          <a:p>
            <a:pPr algn="l">
              <a:lnSpc>
                <a:spcPct val="110000"/>
              </a:lnSpc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王建建立高丽王朝，仿效唐朝制度</a:t>
            </a:r>
          </a:p>
        </p:txBody>
      </p:sp>
      <p:sp>
        <p:nvSpPr>
          <p:cNvPr id="54" name="文本框 53"/>
          <p:cNvSpPr txBox="1"/>
          <p:nvPr>
            <p:custDataLst>
              <p:tags r:id="rId11"/>
            </p:custDataLst>
          </p:nvPr>
        </p:nvSpPr>
        <p:spPr>
          <a:xfrm>
            <a:off x="6160770" y="3674110"/>
            <a:ext cx="2528570" cy="1184910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10000"/>
                  </a:srgbClr>
                </a:solidFill>
              </a:defRPr>
            </a:lvl1pPr>
          </a:lstStyle>
          <a:p>
            <a:pPr>
              <a:lnSpc>
                <a:spcPct val="110000"/>
              </a:lnSpc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高丽大将李成桂自立为王，迁都汉城，改国号为朝鲜</a:t>
            </a:r>
          </a:p>
        </p:txBody>
      </p:sp>
      <p:sp>
        <p:nvSpPr>
          <p:cNvPr id="58" name="文本框 57"/>
          <p:cNvSpPr txBox="1"/>
          <p:nvPr>
            <p:custDataLst>
              <p:tags r:id="rId12"/>
            </p:custDataLst>
          </p:nvPr>
        </p:nvSpPr>
        <p:spPr>
          <a:xfrm>
            <a:off x="8819515" y="3094355"/>
            <a:ext cx="3152140" cy="11849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10000"/>
                  </a:srgbClr>
                </a:solidFill>
              </a:defRPr>
            </a:lvl1pPr>
          </a:lstStyle>
          <a:p>
            <a:pPr algn="just">
              <a:lnSpc>
                <a:spcPct val="110000"/>
              </a:lnSpc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日本丰臣秀吉派军侵略朝鲜，朝鲜请求中国支援，历经</a:t>
            </a:r>
            <a:r>
              <a:rPr lang="en-US" altLang="zh-CN" sz="20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7</a:t>
            </a: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年中朝军民取得胜利</a:t>
            </a:r>
          </a:p>
        </p:txBody>
      </p:sp>
      <p:cxnSp>
        <p:nvCxnSpPr>
          <p:cNvPr id="59" name="直接连接符 58"/>
          <p:cNvCxnSpPr/>
          <p:nvPr>
            <p:custDataLst>
              <p:tags r:id="rId13"/>
            </p:custDataLst>
          </p:nvPr>
        </p:nvCxnSpPr>
        <p:spPr>
          <a:xfrm>
            <a:off x="77470" y="5926455"/>
            <a:ext cx="2200275" cy="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ysDash"/>
            <a:miter lim="800000"/>
          </a:ln>
          <a:effectLst/>
        </p:spPr>
      </p:cxnSp>
      <p:cxnSp>
        <p:nvCxnSpPr>
          <p:cNvPr id="60" name="直接连接符 59"/>
          <p:cNvCxnSpPr/>
          <p:nvPr>
            <p:custDataLst>
              <p:tags r:id="rId14"/>
            </p:custDataLst>
          </p:nvPr>
        </p:nvCxnSpPr>
        <p:spPr>
          <a:xfrm flipV="1">
            <a:off x="2277745" y="5250815"/>
            <a:ext cx="2319655" cy="67564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ysDash"/>
            <a:miter lim="800000"/>
          </a:ln>
          <a:effectLst/>
        </p:spPr>
      </p:cxnSp>
      <p:cxnSp>
        <p:nvCxnSpPr>
          <p:cNvPr id="61" name="直接连接符 60"/>
          <p:cNvCxnSpPr/>
          <p:nvPr>
            <p:custDataLst>
              <p:tags r:id="rId15"/>
            </p:custDataLst>
          </p:nvPr>
        </p:nvCxnSpPr>
        <p:spPr>
          <a:xfrm flipV="1">
            <a:off x="4597400" y="3520440"/>
            <a:ext cx="1613535" cy="1730375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ysDash"/>
            <a:miter lim="800000"/>
          </a:ln>
          <a:effectLst/>
        </p:spPr>
      </p:cxnSp>
      <p:cxnSp>
        <p:nvCxnSpPr>
          <p:cNvPr id="62" name="直接连接符 61"/>
          <p:cNvCxnSpPr/>
          <p:nvPr>
            <p:custDataLst>
              <p:tags r:id="rId16"/>
            </p:custDataLst>
          </p:nvPr>
        </p:nvCxnSpPr>
        <p:spPr>
          <a:xfrm flipV="1">
            <a:off x="6211570" y="2971165"/>
            <a:ext cx="2523490" cy="549275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ysDash"/>
            <a:miter lim="800000"/>
          </a:ln>
          <a:effectLst/>
        </p:spPr>
      </p:cxnSp>
      <p:cxnSp>
        <p:nvCxnSpPr>
          <p:cNvPr id="63" name="直接连接符 62"/>
          <p:cNvCxnSpPr/>
          <p:nvPr>
            <p:custDataLst>
              <p:tags r:id="rId17"/>
            </p:custDataLst>
          </p:nvPr>
        </p:nvCxnSpPr>
        <p:spPr>
          <a:xfrm flipV="1">
            <a:off x="8735060" y="1388110"/>
            <a:ext cx="3380105" cy="1583055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ysDash"/>
            <a:miter lim="800000"/>
          </a:ln>
          <a:effectLst/>
        </p:spPr>
      </p:cxnSp>
      <p:sp>
        <p:nvSpPr>
          <p:cNvPr id="64" name="椭圆 63"/>
          <p:cNvSpPr>
            <a:spLocks noChangeAspect="1"/>
          </p:cNvSpPr>
          <p:nvPr>
            <p:custDataLst>
              <p:tags r:id="rId18"/>
            </p:custDataLst>
          </p:nvPr>
        </p:nvSpPr>
        <p:spPr>
          <a:xfrm>
            <a:off x="2162175" y="5810885"/>
            <a:ext cx="231140" cy="231140"/>
          </a:xfrm>
          <a:prstGeom prst="ellipse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5" name="椭圆 64"/>
          <p:cNvSpPr>
            <a:spLocks noChangeAspect="1"/>
          </p:cNvSpPr>
          <p:nvPr>
            <p:custDataLst>
              <p:tags r:id="rId19"/>
            </p:custDataLst>
          </p:nvPr>
        </p:nvSpPr>
        <p:spPr>
          <a:xfrm>
            <a:off x="4481830" y="5118735"/>
            <a:ext cx="231140" cy="231140"/>
          </a:xfrm>
          <a:prstGeom prst="ellipse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6" name="椭圆 65"/>
          <p:cNvSpPr>
            <a:spLocks noChangeAspect="1"/>
          </p:cNvSpPr>
          <p:nvPr>
            <p:custDataLst>
              <p:tags r:id="rId20"/>
            </p:custDataLst>
          </p:nvPr>
        </p:nvSpPr>
        <p:spPr>
          <a:xfrm>
            <a:off x="6111875" y="3411220"/>
            <a:ext cx="231140" cy="231140"/>
          </a:xfrm>
          <a:prstGeom prst="ellipse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7" name="椭圆 66"/>
          <p:cNvSpPr>
            <a:spLocks noChangeAspect="1"/>
          </p:cNvSpPr>
          <p:nvPr>
            <p:custDataLst>
              <p:tags r:id="rId21"/>
            </p:custDataLst>
          </p:nvPr>
        </p:nvSpPr>
        <p:spPr>
          <a:xfrm>
            <a:off x="8619490" y="2853055"/>
            <a:ext cx="231140" cy="231140"/>
          </a:xfrm>
          <a:prstGeom prst="ellipse">
            <a:avLst/>
          </a:prstGeom>
          <a:solidFill>
            <a:srgbClr val="E74C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graphicFrame>
        <p:nvGraphicFramePr>
          <p:cNvPr id="88" name="表格 87"/>
          <p:cNvGraphicFramePr>
            <a:graphicFrameLocks noGrp="1"/>
          </p:cNvGraphicFramePr>
          <p:nvPr>
            <p:custDataLst>
              <p:tags r:id="rId22"/>
            </p:custDataLst>
          </p:nvPr>
        </p:nvGraphicFramePr>
        <p:xfrm>
          <a:off x="475615" y="1433195"/>
          <a:ext cx="5408930" cy="149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5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3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政治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中央设三省六部，将地方划分为十道；引入科举考试选拔官员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经济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推行土地国有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文化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0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中国的儒家经典和辞章之学广为传播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0" name="图片 89" descr="C:/Users/ADMINI~1/AppData/Local/Temp/kaimatting_20200204193004/output_20200204193012..pngoutput_20200204193012."/>
          <p:cNvPicPr>
            <a:picLocks noChangeAspect="1"/>
          </p:cNvPicPr>
          <p:nvPr/>
        </p:nvPicPr>
        <p:blipFill>
          <a:blip r:embed="rId27"/>
          <a:srcRect l="23533" r="17333"/>
          <a:stretch>
            <a:fillRect/>
          </a:stretch>
        </p:blipFill>
        <p:spPr>
          <a:xfrm>
            <a:off x="8555990" y="4343400"/>
            <a:ext cx="1073150" cy="257937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13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0815" y="1555115"/>
            <a:ext cx="11924030" cy="3747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4">
                    <a:lumMod val="60000"/>
                    <a:lumOff val="40000"/>
                  </a:schemeClr>
                </a:solidFill>
              </a14:hiddenFill>
            </a:ext>
          </a:extLst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    </a:t>
            </a:r>
            <a:r>
              <a:rPr lang="zh-CN" altLang="en-US" dirty="0">
                <a:solidFill>
                  <a:schemeClr val="tx1"/>
                </a:solidFill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   </a:t>
            </a:r>
            <a:r>
              <a:rPr lang="zh-CN" altLang="en-US" b="1" dirty="0">
                <a:solidFill>
                  <a:srgbClr val="FF0000"/>
                </a:solidFill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高丽王朝统一后，为巩固其政治统治，参照中国的唐朝实行封建君主的集权制度，中央政府设三省六部、御史台（司法、监察）、翰林院（掌管机要文书）和中枢院（负责军事），地方划分为十道，设节度使。</a:t>
            </a:r>
          </a:p>
          <a:p>
            <a:pPr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b="1" dirty="0">
              <a:solidFill>
                <a:srgbClr val="FF0000"/>
              </a:solidFill>
              <a:effectLst/>
              <a:latin typeface="方正小标宋简体" panose="02000000000000000000" charset="-122"/>
              <a:ea typeface="方正小标宋简体" panose="02000000000000000000" charset="-122"/>
              <a:cs typeface="方正小标宋简体" panose="02000000000000000000" charset="-122"/>
              <a:sym typeface="+mn-ea"/>
            </a:endParaRPr>
          </a:p>
          <a:p>
            <a:pPr fontAlgn="auto">
              <a:lnSpc>
                <a:spcPct val="120000"/>
              </a:lnSpc>
              <a:buFont typeface="Arial" panose="020B0604020202020204" pitchFamily="34" charset="0"/>
              <a:buNone/>
            </a:pPr>
            <a:endParaRPr lang="zh-CN" altLang="en-US" b="1" dirty="0">
              <a:solidFill>
                <a:srgbClr val="FF0000"/>
              </a:solidFill>
              <a:effectLst/>
              <a:latin typeface="方正小标宋简体" panose="02000000000000000000" charset="-122"/>
              <a:ea typeface="方正小标宋简体" panose="02000000000000000000" charset="-122"/>
              <a:cs typeface="方正小标宋简体" panose="02000000000000000000" charset="-122"/>
              <a:sym typeface="+mn-ea"/>
            </a:endParaRPr>
          </a:p>
          <a:p>
            <a:pPr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      </a:t>
            </a:r>
            <a:r>
              <a:rPr lang="zh-CN" altLang="en-US" dirty="0"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古代朝鲜文化打上了中国文化影响深刻的烙印，如提倡儒学，实行科举制，派贵族子弟到唐朝留学，培养国王所需要的各种人才；另外，中国的汉字、汉文和儒家思想早就传入朝鲜，新罗统一朝鲜后与唐朝密切交往，注重借鉴中国文化来发展本国文化，如朝鲜的文字、史学等，同时朝鲜人民又推陈出新，在借鉴中国胶泥活字印刷的基础上，发明铜活字印刷，这是世界上最早的金属活字。</a:t>
            </a:r>
            <a:endParaRPr lang="zh-CN" altLang="en-US" dirty="0">
              <a:solidFill>
                <a:schemeClr val="tx1"/>
              </a:solidFill>
              <a:effectLst/>
              <a:latin typeface="方正小标宋简体" panose="02000000000000000000" charset="-122"/>
              <a:ea typeface="方正小标宋简体" panose="02000000000000000000" charset="-122"/>
              <a:cs typeface="方正小标宋简体" panose="02000000000000000000" charset="-122"/>
            </a:endParaRPr>
          </a:p>
          <a:p>
            <a:pPr algn="r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                                                                                  </a:t>
            </a:r>
            <a:r>
              <a:rPr lang="en-US" altLang="zh-CN" dirty="0"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——</a:t>
            </a:r>
            <a:r>
              <a:rPr lang="zh-CN" altLang="en-US" dirty="0">
                <a:effectLst/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  <a:sym typeface="+mn-ea"/>
              </a:rPr>
              <a:t>孟广林 《世界中世纪史》  </a:t>
            </a:r>
            <a:endParaRPr lang="zh-CN" altLang="en-US" dirty="0">
              <a:solidFill>
                <a:schemeClr val="tx1"/>
              </a:solidFill>
              <a:effectLst/>
              <a:latin typeface="方正小标宋简体" panose="02000000000000000000" charset="-122"/>
              <a:ea typeface="方正小标宋简体" panose="02000000000000000000" charset="-122"/>
              <a:cs typeface="方正小标宋简体" panose="02000000000000000000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02945" y="2703195"/>
            <a:ext cx="4625340" cy="49149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4">
                    <a:lumMod val="60000"/>
                    <a:lumOff val="40000"/>
                  </a:schemeClr>
                </a:solidFill>
              </a14:hiddenFill>
            </a:ext>
          </a:extLst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2000" b="1" dirty="0"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受到中国文化影响，君主中央集权体制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02945" y="5278120"/>
            <a:ext cx="6564630" cy="49149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4">
                    <a:lumMod val="60000"/>
                    <a:lumOff val="40000"/>
                  </a:schemeClr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以中国儒学文化为中心，学习借鉴，形成了本民族的文化</a:t>
            </a:r>
          </a:p>
        </p:txBody>
      </p:sp>
      <p:sp>
        <p:nvSpPr>
          <p:cNvPr id="14" name="文本框 119824"/>
          <p:cNvSpPr txBox="1"/>
          <p:nvPr/>
        </p:nvSpPr>
        <p:spPr>
          <a:xfrm>
            <a:off x="702945" y="965835"/>
            <a:ext cx="2446655" cy="4603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508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4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indent="0" algn="l" fontAlgn="base"/>
            <a:r>
              <a:rPr lang="zh-CN" sz="240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ea"/>
              </a:rPr>
              <a:t>朝鲜发展的特点</a:t>
            </a:r>
            <a:endParaRPr lang="zh-CN" sz="2400" strike="noStrike" noProof="1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121919" y="174397"/>
            <a:ext cx="11980433" cy="6492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200" b="1" dirty="0"/>
              <a:t>一　阿拉伯帝国</a:t>
            </a:r>
            <a:endParaRPr lang="zh-CN" altLang="zh-CN" sz="3200" dirty="0"/>
          </a:p>
          <a:p>
            <a:endParaRPr lang="en-US" altLang="zh-CN" sz="2800" dirty="0" smtClean="0"/>
          </a:p>
          <a:p>
            <a:r>
              <a:rPr lang="en-US" altLang="zh-CN" sz="2800" b="1" dirty="0" smtClean="0"/>
              <a:t>1</a:t>
            </a:r>
            <a:r>
              <a:rPr lang="zh-CN" altLang="zh-CN" sz="2800" b="1" dirty="0"/>
              <a:t>．伊斯兰教的创立</a:t>
            </a:r>
          </a:p>
          <a:p>
            <a:r>
              <a:rPr lang="en-US" altLang="zh-CN" sz="2800" dirty="0"/>
              <a:t>(1)</a:t>
            </a:r>
            <a:r>
              <a:rPr lang="zh-CN" altLang="zh-CN" sz="2800" dirty="0"/>
              <a:t>背景：多部落并存，相互混战。</a:t>
            </a:r>
          </a:p>
          <a:p>
            <a:r>
              <a:rPr lang="en-US" altLang="zh-CN" sz="2800" dirty="0"/>
              <a:t>(2)</a:t>
            </a:r>
            <a:r>
              <a:rPr lang="zh-CN" altLang="zh-CN" sz="2800" dirty="0"/>
              <a:t>概况</a:t>
            </a:r>
          </a:p>
          <a:p>
            <a:r>
              <a:rPr lang="zh-CN" altLang="zh-CN" sz="2800" dirty="0"/>
              <a:t>①发源地：</a:t>
            </a:r>
            <a:r>
              <a:rPr lang="zh-CN" altLang="zh-CN" sz="2800" b="1" u="sng" dirty="0">
                <a:solidFill>
                  <a:srgbClr val="FF0000"/>
                </a:solidFill>
              </a:rPr>
              <a:t>阿拉伯</a:t>
            </a:r>
            <a:r>
              <a:rPr lang="zh-CN" altLang="zh-CN" sz="2800" dirty="0"/>
              <a:t>半岛</a:t>
            </a:r>
            <a:r>
              <a:rPr lang="en-US" altLang="zh-CN" sz="2800" dirty="0"/>
              <a:t>  </a:t>
            </a:r>
            <a:r>
              <a:rPr lang="zh-CN" altLang="zh-CN" sz="2800" dirty="0"/>
              <a:t>②时间：</a:t>
            </a:r>
            <a:r>
              <a:rPr lang="en-US" altLang="zh-CN" sz="2800" dirty="0"/>
              <a:t>7</a:t>
            </a:r>
            <a:r>
              <a:rPr lang="zh-CN" altLang="zh-CN" sz="2800" dirty="0"/>
              <a:t>世纪初</a:t>
            </a:r>
            <a:r>
              <a:rPr lang="en-US" altLang="zh-CN" sz="2800" dirty="0"/>
              <a:t>  </a:t>
            </a:r>
            <a:r>
              <a:rPr lang="zh-CN" altLang="zh-CN" sz="2800" dirty="0"/>
              <a:t>③创立者：</a:t>
            </a:r>
            <a:r>
              <a:rPr lang="zh-CN" altLang="zh-CN" sz="2800" b="1" u="sng" dirty="0">
                <a:solidFill>
                  <a:srgbClr val="FF0000"/>
                </a:solidFill>
              </a:rPr>
              <a:t>穆罕默德</a:t>
            </a:r>
            <a:r>
              <a:rPr lang="zh-CN" altLang="zh-CN" sz="2800" dirty="0" smtClean="0"/>
              <a:t>。</a:t>
            </a:r>
            <a:endParaRPr lang="en-US" altLang="zh-CN" sz="2800" dirty="0" smtClean="0"/>
          </a:p>
          <a:p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32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伊斯兰教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的创立：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7 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世纪初，</a:t>
            </a:r>
            <a:r>
              <a:rPr lang="zh-CN" altLang="en-US" sz="32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穆罕默德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创立伊斯兰教，宣扬信仰唯一的神“安拉”，宣扬自己是安拉的使者和最后的先知，</a:t>
            </a:r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《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古兰经</a:t>
            </a:r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》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是伊斯兰教的经典</a:t>
            </a:r>
            <a:r>
              <a:rPr lang="zh-CN" altLang="en-US" sz="32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。信徒称为“穆斯林”。</a:t>
            </a:r>
            <a:r>
              <a:rPr lang="zh-CN" altLang="en-US" sz="3200" b="1">
                <a:solidFill>
                  <a:srgbClr val="1008B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伊斯兰教的三大圣地：麦加、麦地那、耶路撒冷。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en-US" altLang="zh-CN" sz="2800" dirty="0" smtClean="0"/>
          </a:p>
          <a:p>
            <a:endParaRPr lang="zh-CN" altLang="zh-CN" sz="2800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9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10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图片 10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12" name="图片 11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13" name="图片 12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14" name="图片 13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5" name="图片 14" descr="图层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24612" name="文本框 2"/>
          <p:cNvSpPr txBox="1"/>
          <p:nvPr/>
        </p:nvSpPr>
        <p:spPr>
          <a:xfrm>
            <a:off x="6928485" y="2571825"/>
            <a:ext cx="4300220" cy="2308324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>
            <a:sp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一方面在尊崇佛教的同时大兴科举，在国子院设立孔子、周公的塑像定期拜祭，在文学上，连陈朝的君主也是汉文文学的忠实粉丝，开始过端午节等传统节日。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73193" y="2571139"/>
            <a:ext cx="6038427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/>
              <a:t>                                  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古代越南</a:t>
            </a:r>
          </a:p>
          <a:p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越南古称交阯或交趾， 秦汉到唐末千余年间，越南北部一直处于中国中央政权管辖之下。唐朝末年，该地陷入分裂割据状态，968 年建立了第一个越南人的国家。1010 年， 越南建立李朝，定国号为大越，并模仿中国制度设置从中央到地方的官吏。明朝建立后，越南一度灭亡。1428 年，越南再度独立，不断向南扩张，到18 世纪后半期大体形成了今天越南的版图。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273394" y="1684954"/>
            <a:ext cx="35466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历史纵横</a:t>
            </a:r>
          </a:p>
        </p:txBody>
      </p:sp>
      <p:sp>
        <p:nvSpPr>
          <p:cNvPr id="16" name="TextBox 4"/>
          <p:cNvSpPr txBox="1"/>
          <p:nvPr/>
        </p:nvSpPr>
        <p:spPr>
          <a:xfrm>
            <a:off x="170815" y="300355"/>
            <a:ext cx="903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三、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anose="020B0604020202020204" pitchFamily="34" charset="-122"/>
                <a:sym typeface="+mn-ea"/>
              </a:rPr>
              <a:t>南亚与东亚国家</a:t>
            </a:r>
            <a:endParaRPr lang="zh-CN" altLang="en-US" sz="3200" b="1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17" name="文本框 4"/>
          <p:cNvSpPr txBox="1"/>
          <p:nvPr>
            <p:custDataLst>
              <p:tags r:id="rId3"/>
            </p:custDataLst>
          </p:nvPr>
        </p:nvSpPr>
        <p:spPr>
          <a:xfrm>
            <a:off x="181610" y="938530"/>
            <a:ext cx="4806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4.</a:t>
            </a:r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中古时期</a:t>
            </a:r>
            <a:r>
              <a:rPr lang="zh-CN" altLang="en-US" sz="2400" b="1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的越南（东南亚）</a:t>
            </a:r>
            <a:endParaRPr lang="zh-CN" altLang="en-US" sz="2400" b="1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9" grpId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961" name="图片 1" descr="组48325同意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09575" y="658813"/>
            <a:ext cx="2387600" cy="6080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5891" name="文本框 8"/>
          <p:cNvSpPr/>
          <p:nvPr>
            <p:custDataLst>
              <p:tags r:id="rId2"/>
            </p:custDataLst>
          </p:nvPr>
        </p:nvSpPr>
        <p:spPr>
          <a:xfrm>
            <a:off x="3579813" y="722313"/>
            <a:ext cx="5032375" cy="52228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 eaLnBrk="0" hangingPunct="0">
              <a:buClrTx/>
              <a:buFontTx/>
            </a:pP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中古时期的亚洲</a:t>
            </a:r>
            <a:endParaRPr lang="zh-CN" altLang="en-US" sz="28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8963" name="文本框 7"/>
          <p:cNvSpPr/>
          <p:nvPr>
            <p:custDataLst>
              <p:tags r:id="rId3"/>
            </p:custDataLst>
          </p:nvPr>
        </p:nvSpPr>
        <p:spPr>
          <a:xfrm>
            <a:off x="1063625" y="752475"/>
            <a:ext cx="140652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eaLnBrk="0" hangingPunct="0"/>
            <a:r>
              <a:rPr lang="zh-CN" altLang="en-US" sz="2400" b="1">
                <a:solidFill>
                  <a:srgbClr val="EF7509"/>
                </a:solidFill>
                <a:latin typeface="方正悠黑体" charset="-122"/>
                <a:ea typeface="方正悠黑体" charset="-122"/>
              </a:rPr>
              <a:t>课后作业</a:t>
            </a:r>
          </a:p>
        </p:txBody>
      </p:sp>
      <p:sp>
        <p:nvSpPr>
          <p:cNvPr id="165893" name="文本框 4"/>
          <p:cNvSpPr/>
          <p:nvPr>
            <p:custDataLst>
              <p:tags r:id="rId4"/>
            </p:custDataLst>
          </p:nvPr>
        </p:nvSpPr>
        <p:spPr>
          <a:xfrm>
            <a:off x="682625" y="1489075"/>
            <a:ext cx="10828338" cy="1198563"/>
          </a:xfrm>
          <a:prstGeom prst="rect">
            <a:avLst/>
          </a:prstGeom>
          <a:solidFill>
            <a:srgbClr val="D1FDF8"/>
          </a:solidFill>
          <a:ln w="9525" cap="flat" cmpd="sng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 anchorCtr="0">
            <a:spAutoFit/>
          </a:bodyPr>
          <a:lstStyle/>
          <a:p>
            <a:pPr>
              <a:buClrTx/>
              <a:buFontTx/>
            </a:pPr>
            <a:r>
              <a:rPr lang="zh-CN" altLang="zh-CN" sz="2400">
                <a:latin typeface="Arial" panose="020B0604020202020204" pitchFamily="34" charset="0"/>
                <a:ea typeface="楷体" panose="02010609060101010101" pitchFamily="49" charset="-122"/>
                <a:sym typeface="微软雅黑" panose="020B0503020204020204" charset="-122"/>
              </a:rPr>
              <a:t>13世纪初，蒙古兴起于中国北方，先后灭亡西夏、金和南宋等。大约同时，蒙古发动西征，横扫欧亚大陆。到13世纪中后期，蒙古征服了东起朝鲜，西抵波兰，南至太平洋和波斯湾的广大地区。</a:t>
            </a:r>
            <a:endParaRPr lang="zh-CN" altLang="zh-CN" sz="24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  <a:sym typeface="微软雅黑" panose="020B0503020204020204" charset="-122"/>
            </a:endParaRPr>
          </a:p>
        </p:txBody>
      </p:sp>
      <p:pic>
        <p:nvPicPr>
          <p:cNvPr id="165896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82625" y="2932114"/>
            <a:ext cx="8935200" cy="3556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8968" name="New picture" hidden="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0934700" y="12560300"/>
            <a:ext cx="330200" cy="4826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 fill="hold"/>
                                        <p:tgtEl>
                                          <p:spTgt spid="165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" fill="hold"/>
                                        <p:tgtEl>
                                          <p:spTgt spid="165893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" fill="hold"/>
                                        <p:tgtEl>
                                          <p:spTgt spid="165896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891" grpId="0" animBg="1"/>
      <p:bldP spid="165893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018" y="1357298"/>
            <a:ext cx="553998" cy="37862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mtClean="0"/>
              <a:t>中古时期的亚洲</a:t>
            </a:r>
            <a:endParaRPr lang="zh-CN" altLang="en-US" sz="2400" b="1"/>
          </a:p>
        </p:txBody>
      </p:sp>
      <p:sp>
        <p:nvSpPr>
          <p:cNvPr id="3" name="左大括号 2"/>
          <p:cNvSpPr/>
          <p:nvPr/>
        </p:nvSpPr>
        <p:spPr>
          <a:xfrm>
            <a:off x="866987" y="977900"/>
            <a:ext cx="175260" cy="510794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760233" y="1049436"/>
            <a:ext cx="270594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/>
              <a:t>阿拉伯帝国</a:t>
            </a:r>
            <a:endParaRPr lang="zh-CN" altLang="en-US" sz="2400" b="1"/>
          </a:p>
        </p:txBody>
      </p:sp>
      <p:sp>
        <p:nvSpPr>
          <p:cNvPr id="5" name="TextBox 4"/>
          <p:cNvSpPr txBox="1"/>
          <p:nvPr/>
        </p:nvSpPr>
        <p:spPr>
          <a:xfrm>
            <a:off x="2760233" y="1944261"/>
            <a:ext cx="1935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/>
              <a:t>奥斯曼帝国</a:t>
            </a:r>
            <a:endParaRPr lang="zh-CN" altLang="en-US" sz="2400" b="1"/>
          </a:p>
        </p:txBody>
      </p:sp>
      <p:sp>
        <p:nvSpPr>
          <p:cNvPr id="6" name="TextBox 5"/>
          <p:cNvSpPr txBox="1"/>
          <p:nvPr/>
        </p:nvSpPr>
        <p:spPr>
          <a:xfrm>
            <a:off x="2664461" y="3068956"/>
            <a:ext cx="356531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/>
              <a:t>笈多帝国（印度教）</a:t>
            </a:r>
            <a:endParaRPr lang="zh-CN" altLang="en-US" sz="2400" b="1"/>
          </a:p>
        </p:txBody>
      </p:sp>
      <p:sp>
        <p:nvSpPr>
          <p:cNvPr id="7" name="TextBox 6"/>
          <p:cNvSpPr txBox="1"/>
          <p:nvPr/>
        </p:nvSpPr>
        <p:spPr>
          <a:xfrm>
            <a:off x="2664844" y="4425006"/>
            <a:ext cx="17145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/>
              <a:t>日本：</a:t>
            </a:r>
            <a:endParaRPr lang="zh-CN" altLang="en-US" sz="2400" b="1"/>
          </a:p>
        </p:txBody>
      </p:sp>
      <p:sp>
        <p:nvSpPr>
          <p:cNvPr id="8" name="TextBox 7"/>
          <p:cNvSpPr txBox="1"/>
          <p:nvPr/>
        </p:nvSpPr>
        <p:spPr>
          <a:xfrm>
            <a:off x="2664844" y="5388628"/>
            <a:ext cx="171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/>
              <a:t>朝鲜</a:t>
            </a:r>
            <a:endParaRPr lang="zh-CN" altLang="en-US" sz="2400" b="1"/>
          </a:p>
        </p:txBody>
      </p:sp>
      <p:sp>
        <p:nvSpPr>
          <p:cNvPr id="12" name="文本框 11"/>
          <p:cNvSpPr txBox="1"/>
          <p:nvPr/>
        </p:nvSpPr>
        <p:spPr>
          <a:xfrm>
            <a:off x="1042247" y="1365250"/>
            <a:ext cx="128862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西亚：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42247" y="3197860"/>
            <a:ext cx="128862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南亚：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63413" y="5143500"/>
            <a:ext cx="128862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东亚：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507827" y="3658236"/>
            <a:ext cx="3897221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b="1" smtClean="0">
                <a:sym typeface="+mn-ea"/>
              </a:rPr>
              <a:t>德里苏丹国家（伊斯兰教）</a:t>
            </a:r>
            <a:endParaRPr lang="zh-CN" altLang="en-US" sz="2400"/>
          </a:p>
        </p:txBody>
      </p:sp>
      <p:sp>
        <p:nvSpPr>
          <p:cNvPr id="17" name="左大括号 16"/>
          <p:cNvSpPr/>
          <p:nvPr/>
        </p:nvSpPr>
        <p:spPr>
          <a:xfrm>
            <a:off x="2544233" y="1052830"/>
            <a:ext cx="432000" cy="158369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左大括号 17"/>
          <p:cNvSpPr/>
          <p:nvPr/>
        </p:nvSpPr>
        <p:spPr>
          <a:xfrm>
            <a:off x="2352040" y="3068956"/>
            <a:ext cx="384000" cy="108013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左大括号 18"/>
          <p:cNvSpPr/>
          <p:nvPr/>
        </p:nvSpPr>
        <p:spPr>
          <a:xfrm>
            <a:off x="2352040" y="4554221"/>
            <a:ext cx="384000" cy="129603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大括号 19"/>
          <p:cNvSpPr/>
          <p:nvPr/>
        </p:nvSpPr>
        <p:spPr>
          <a:xfrm>
            <a:off x="7232227" y="3197860"/>
            <a:ext cx="384000" cy="122428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6"/>
          <p:cNvSpPr txBox="1"/>
          <p:nvPr/>
        </p:nvSpPr>
        <p:spPr>
          <a:xfrm>
            <a:off x="7594137" y="3483301"/>
            <a:ext cx="17145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/>
              <a:t>印度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814994" y="109221"/>
            <a:ext cx="33282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课堂总结</a:t>
            </a:r>
          </a:p>
        </p:txBody>
      </p:sp>
      <p:sp>
        <p:nvSpPr>
          <p:cNvPr id="9" name="Rectangle 8"/>
          <p:cNvSpPr/>
          <p:nvPr/>
        </p:nvSpPr>
        <p:spPr>
          <a:xfrm>
            <a:off x="5477087" y="914923"/>
            <a:ext cx="1505373" cy="615315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632</a:t>
            </a: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年统一半岛</a:t>
            </a:r>
          </a:p>
        </p:txBody>
      </p:sp>
      <p:sp>
        <p:nvSpPr>
          <p:cNvPr id="10" name="Rectangle 8"/>
          <p:cNvSpPr/>
          <p:nvPr/>
        </p:nvSpPr>
        <p:spPr>
          <a:xfrm>
            <a:off x="8022167" y="972821"/>
            <a:ext cx="1561253" cy="615315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8世纪中地跨三洲</a:t>
            </a:r>
          </a:p>
        </p:txBody>
      </p:sp>
      <p:sp>
        <p:nvSpPr>
          <p:cNvPr id="11" name="右箭头 10"/>
          <p:cNvSpPr/>
          <p:nvPr/>
        </p:nvSpPr>
        <p:spPr>
          <a:xfrm>
            <a:off x="4594014" y="1137285"/>
            <a:ext cx="668020" cy="227965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右箭头 15"/>
          <p:cNvSpPr/>
          <p:nvPr/>
        </p:nvSpPr>
        <p:spPr>
          <a:xfrm>
            <a:off x="7232227" y="1113790"/>
            <a:ext cx="668020" cy="27432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1042653" y="4465140"/>
            <a:ext cx="940647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tx1"/>
                </a:solidFill>
              </a:rPr>
              <a:t>东亚文化圈</a:t>
            </a:r>
          </a:p>
        </p:txBody>
      </p:sp>
      <p:sp>
        <p:nvSpPr>
          <p:cNvPr id="24" name="Rectangle 8"/>
          <p:cNvSpPr/>
          <p:nvPr/>
        </p:nvSpPr>
        <p:spPr>
          <a:xfrm>
            <a:off x="5477087" y="2128424"/>
            <a:ext cx="1505373" cy="307777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13</a:t>
            </a: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世纪兴起</a:t>
            </a:r>
          </a:p>
        </p:txBody>
      </p:sp>
      <p:sp>
        <p:nvSpPr>
          <p:cNvPr id="25" name="Rectangle 8"/>
          <p:cNvSpPr/>
          <p:nvPr/>
        </p:nvSpPr>
        <p:spPr>
          <a:xfrm>
            <a:off x="8023014" y="1977091"/>
            <a:ext cx="1561253" cy="615315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16</a:t>
            </a: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世纪地跨三洲</a:t>
            </a:r>
          </a:p>
        </p:txBody>
      </p:sp>
      <p:sp>
        <p:nvSpPr>
          <p:cNvPr id="26" name="右箭头 25"/>
          <p:cNvSpPr/>
          <p:nvPr/>
        </p:nvSpPr>
        <p:spPr>
          <a:xfrm>
            <a:off x="4594014" y="2188846"/>
            <a:ext cx="668020" cy="227965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右箭头 26"/>
          <p:cNvSpPr/>
          <p:nvPr/>
        </p:nvSpPr>
        <p:spPr>
          <a:xfrm>
            <a:off x="7227770" y="2170767"/>
            <a:ext cx="668020" cy="227965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9755294" y="109221"/>
            <a:ext cx="2229273" cy="5835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chemeClr val="tx1"/>
                </a:solidFill>
              </a:rPr>
              <a:t>伊斯兰文明、政教合一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9755293" y="834391"/>
            <a:ext cx="2229275" cy="5835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chemeClr val="tx1"/>
                </a:solidFill>
              </a:rPr>
              <a:t>手工业和商业发达，沟通中西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755295" y="1510666"/>
            <a:ext cx="2229274" cy="33718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chemeClr val="tx1"/>
                </a:solidFill>
              </a:rPr>
              <a:t>东西交流的桥梁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9932248" y="2416811"/>
            <a:ext cx="2052322" cy="33718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chemeClr val="tx1"/>
                </a:solidFill>
              </a:rPr>
              <a:t>阻碍中西贸易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9965268" y="2021206"/>
            <a:ext cx="2019299" cy="33718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chemeClr val="tx1"/>
                </a:solidFill>
              </a:rPr>
              <a:t>政教合一</a:t>
            </a:r>
          </a:p>
        </p:txBody>
      </p:sp>
      <p:sp>
        <p:nvSpPr>
          <p:cNvPr id="33" name="左大括号 32"/>
          <p:cNvSpPr/>
          <p:nvPr/>
        </p:nvSpPr>
        <p:spPr>
          <a:xfrm>
            <a:off x="9584267" y="216535"/>
            <a:ext cx="171027" cy="1371600"/>
          </a:xfrm>
          <a:prstGeom prst="leftBrace">
            <a:avLst>
              <a:gd name="adj1" fmla="val 8333"/>
              <a:gd name="adj2" fmla="val 4879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左大括号 33"/>
          <p:cNvSpPr/>
          <p:nvPr/>
        </p:nvSpPr>
        <p:spPr>
          <a:xfrm>
            <a:off x="9755293" y="1887221"/>
            <a:ext cx="384000" cy="108013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Rectangle 8"/>
          <p:cNvSpPr/>
          <p:nvPr/>
        </p:nvSpPr>
        <p:spPr>
          <a:xfrm>
            <a:off x="3791374" y="4519444"/>
            <a:ext cx="3543300" cy="307340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大化改新、幕府统治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022167" y="4417695"/>
            <a:ext cx="1326727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tx1"/>
                </a:solidFill>
              </a:rPr>
              <a:t>隋唐文化的影响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9768951" y="4465141"/>
            <a:ext cx="940647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tx1"/>
                </a:solidFill>
              </a:rPr>
              <a:t>中央集权制</a:t>
            </a:r>
          </a:p>
        </p:txBody>
      </p:sp>
      <p:sp>
        <p:nvSpPr>
          <p:cNvPr id="37" name="Rectangle 8"/>
          <p:cNvSpPr/>
          <p:nvPr/>
        </p:nvSpPr>
        <p:spPr>
          <a:xfrm>
            <a:off x="3791374" y="5465445"/>
            <a:ext cx="3543300" cy="307340"/>
          </a:xfrm>
          <a:prstGeom prst="rect">
            <a:avLst/>
          </a:prstGeom>
          <a:noFill/>
          <a:ln w="28575" cmpd="dbl">
            <a:solidFill>
              <a:srgbClr val="1D41D5"/>
            </a:solidFill>
            <a:prstDash val="solid"/>
          </a:ln>
        </p:spPr>
        <p:txBody>
          <a:bodyPr wrap="square" lIns="0" tIns="0" rIns="0" bIns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000" b="1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新罗统一、仿效唐制等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4766310" y="222059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28295" y="254000"/>
            <a:ext cx="31324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3600" b="1">
                <a:latin typeface="楷体" panose="02010609060101010101" pitchFamily="49" charset="-122"/>
                <a:ea typeface="楷体" panose="02010609060101010101" pitchFamily="49" charset="-122"/>
                <a:cs typeface="+mn-ea"/>
              </a:rPr>
              <a:t>课堂总结</a:t>
            </a:r>
          </a:p>
        </p:txBody>
      </p:sp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1404620" y="187833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 bwMode="auto">
          <a:xfrm>
            <a:off x="5798820" y="386334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9030" y="1609725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9770" y="4961255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9085" y="4636770"/>
            <a:ext cx="429260" cy="457200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custDataLst>
              <p:tags r:id="rId5"/>
            </p:custDataLst>
          </p:nvPr>
        </p:nvGraphicFramePr>
        <p:xfrm>
          <a:off x="754380" y="1098550"/>
          <a:ext cx="10448290" cy="37522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61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1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77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03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6570">
                <a:tc>
                  <a:txBody>
                    <a:bodyPr/>
                    <a:lstStyle/>
                    <a:p>
                      <a:pPr indent="0" algn="l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Calibri" panose="020F0502020204030204" charset="0"/>
                        </a:rPr>
                        <a:t>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Calibri" panose="020F0502020204030204" charset="0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00B05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政教合一的西亚</a:t>
                      </a:r>
                      <a:endParaRPr lang="en-US" altLang="en-US" sz="2000" b="1">
                        <a:solidFill>
                          <a:srgbClr val="00B05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00B05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多种宗教的南亚</a:t>
                      </a:r>
                      <a:endParaRPr lang="en-US" altLang="en-US" sz="2000" b="1">
                        <a:solidFill>
                          <a:srgbClr val="00B05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00B05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中央集权的东亚</a:t>
                      </a:r>
                      <a:endParaRPr lang="en-US" altLang="en-US" sz="2000" b="1">
                        <a:solidFill>
                          <a:srgbClr val="00B05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8550"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政治</a:t>
                      </a:r>
                      <a:endParaRPr lang="en-US" altLang="en-US" sz="2000" b="1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 dirty="0" err="1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政教合一的专制统治</a:t>
                      </a:r>
                      <a:r>
                        <a:rPr lang="en-US" sz="2000" b="0" dirty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 </a:t>
                      </a:r>
                      <a:endParaRPr lang="en-US" altLang="en-US" sz="2000" b="0" dirty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政教合一的君主集权体制，但由于宗教冲突仍处于分裂割据的状态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君主中央集权体制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390"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经济</a:t>
                      </a:r>
                      <a:endParaRPr lang="en-US" altLang="en-US" sz="2000" b="1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农业、手工业、商业繁荣，对外贸易发达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农业、手工业、商业繁荣，对外贸易发达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农业、手工业、商业发展较快，对外贸易兴盛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2045">
                <a:tc>
                  <a:txBody>
                    <a:bodyPr/>
                    <a:lstStyle/>
                    <a:p>
                      <a:pPr indent="0" algn="ctr" fontAlgn="auto">
                        <a:lnSpc>
                          <a:spcPct val="14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宋体" panose="02010600030101010101" pitchFamily="2" charset="-122"/>
                        </a:rPr>
                        <a:t>文化</a:t>
                      </a:r>
                      <a:endParaRPr lang="en-US" altLang="en-US" sz="2000" b="1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多民族文化异彩纷呈，对世界文明做出了重大贡献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sz="2000" b="0"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多种宗教文化并存，在相互借鉴中发展 </a:t>
                      </a:r>
                      <a:endParaRPr lang="en-US" altLang="en-US" sz="2000" b="0"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40000"/>
                        </a:lnSpc>
                        <a:buNone/>
                      </a:pPr>
                      <a:r>
                        <a:rPr lang="en-US" altLang="en-US" sz="2000" b="0" dirty="0" err="1">
                          <a:latin typeface="黑体" panose="02010609060101010101" pitchFamily="49" charset="-122"/>
                          <a:ea typeface="黑体" panose="02010609060101010101" pitchFamily="49" charset="-122"/>
                          <a:cs typeface="Calibri" panose="020F0502020204030204" charset="0"/>
                        </a:rPr>
                        <a:t>以中国儒学文化为中心，相互影响、相互借鉴</a:t>
                      </a:r>
                      <a:endParaRPr lang="en-US" altLang="en-US" sz="2000" b="0" dirty="0">
                        <a:latin typeface="黑体" panose="02010609060101010101" pitchFamily="49" charset="-122"/>
                        <a:ea typeface="黑体" panose="02010609060101010101" pitchFamily="49" charset="-122"/>
                        <a:cs typeface="Calibri" panose="020F05020202040302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矩形 12"/>
          <p:cNvSpPr/>
          <p:nvPr/>
        </p:nvSpPr>
        <p:spPr>
          <a:xfrm>
            <a:off x="754380" y="5017621"/>
            <a:ext cx="10448290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200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一个国家会扩张、会收缩，有起也有落，但许多跨越宗教、族群认同与语言的纽带却始终不变。人与人之间的关系、交流网络、相互尊重与共同智慧，是我们能留给未来几代人最重要的遗产。</a:t>
            </a:r>
            <a:r>
              <a:rPr lang="en-US" altLang="zh-CN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斯图亚特</a:t>
            </a:r>
            <a:r>
              <a:rPr lang="en-US" altLang="zh-CN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·</a:t>
            </a:r>
            <a:r>
              <a:rPr lang="zh-CN" altLang="en-US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戈登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90" name="Group 5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44507" y="687230"/>
          <a:ext cx="11547390" cy="5358262"/>
        </p:xfrm>
        <a:graphic>
          <a:graphicData uri="http://schemas.openxmlformats.org/drawingml/2006/table">
            <a:tbl>
              <a:tblPr/>
              <a:tblGrid>
                <a:gridCol w="976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8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53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70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2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610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52301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时间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起源地区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创始人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经典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基本教义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1771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佛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教</a:t>
                      </a:r>
                    </a:p>
                  </a:txBody>
                  <a:tcPr marL="91441" marR="91441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Arial" panose="020B0604020202020204"/>
                        </a:rPr>
                        <a:t>众生平等；忍耐服从；因果论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8398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基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督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教</a:t>
                      </a:r>
                    </a:p>
                  </a:txBody>
                  <a:tcPr marL="91441" marR="91441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Arial" panose="020B0604020202020204"/>
                        </a:rPr>
                        <a:t>耶稣就是救世主，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Arial" panose="020B0604020202020204"/>
                        </a:rPr>
                        <a:t>忍受苦难，死后可以升入天堂；十诫；原罪说；救赎论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5691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伊斯兰教</a:t>
                      </a:r>
                    </a:p>
                  </a:txBody>
                  <a:tcPr marL="91441" marR="91441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/>
                        <a:defRPr sz="24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1pPr>
                      <a:lvl2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 sz="2000"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2pPr>
                      <a:lvl3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3pPr>
                      <a:lvl4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4pPr>
                      <a:lvl5pPr eaLnBrk="0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5pPr>
                      <a:lvl6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6pPr>
                      <a:lvl7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7pPr>
                      <a:lvl8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8pPr>
                      <a:lvl9pPr eaLnBrk="0" fontAlgn="base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SzTx/>
                        <a:buFont typeface="Arial" panose="020B0604020202020204"/>
                        <a:defRPr>
                          <a:solidFill>
                            <a:srgbClr val="000000"/>
                          </a:solidFill>
                          <a:latin typeface="Calibri" panose="020F0502020204030204"/>
                          <a:cs typeface="Arial" panose="020B0604020202020204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sym typeface="Arial" panose="020B0604020202020204"/>
                        </a:rPr>
                        <a:t>要信仰唯一的神真主安拉；穆罕默德是安拉的使者；五功（念、礼、斋、课、朝）</a:t>
                      </a:r>
                    </a:p>
                  </a:txBody>
                  <a:tcPr marL="91441" marR="9144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255" name="文本框 193572"/>
          <p:cNvSpPr/>
          <p:nvPr>
            <p:custDataLst>
              <p:tags r:id="rId2"/>
            </p:custDataLst>
          </p:nvPr>
        </p:nvSpPr>
        <p:spPr>
          <a:xfrm>
            <a:off x="1089460" y="1618875"/>
            <a:ext cx="1883020" cy="952279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公元前</a:t>
            </a:r>
          </a:p>
          <a:p>
            <a:r>
              <a:rPr lang="en-US" altLang="zh-CN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</a:t>
            </a:r>
          </a:p>
        </p:txBody>
      </p:sp>
      <p:sp>
        <p:nvSpPr>
          <p:cNvPr id="9256" name="文本框 193573"/>
          <p:cNvSpPr/>
          <p:nvPr>
            <p:custDataLst>
              <p:tags r:id="rId3"/>
            </p:custDataLst>
          </p:nvPr>
        </p:nvSpPr>
        <p:spPr>
          <a:xfrm>
            <a:off x="3201110" y="1525235"/>
            <a:ext cx="1432111" cy="1076076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古代</a:t>
            </a:r>
          </a:p>
          <a:p>
            <a:r>
              <a:rPr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印度</a:t>
            </a:r>
          </a:p>
        </p:txBody>
      </p:sp>
      <p:sp>
        <p:nvSpPr>
          <p:cNvPr id="9257" name="文本框 193574"/>
          <p:cNvSpPr/>
          <p:nvPr>
            <p:custDataLst>
              <p:tags r:id="rId4"/>
            </p:custDataLst>
          </p:nvPr>
        </p:nvSpPr>
        <p:spPr>
          <a:xfrm>
            <a:off x="4369662" y="1447465"/>
            <a:ext cx="2294236" cy="1199872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24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乔达摩</a:t>
            </a:r>
            <a:r>
              <a:rPr lang="en-US" altLang="zh-CN" sz="24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·</a:t>
            </a:r>
            <a:r>
              <a:rPr lang="zh-CN" altLang="en-US" sz="24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悉达多（释迦摩尼）</a:t>
            </a:r>
          </a:p>
        </p:txBody>
      </p:sp>
      <p:sp>
        <p:nvSpPr>
          <p:cNvPr id="9258" name="文本框 193575"/>
          <p:cNvSpPr/>
          <p:nvPr>
            <p:custDataLst>
              <p:tags r:id="rId5"/>
            </p:custDataLst>
          </p:nvPr>
        </p:nvSpPr>
        <p:spPr>
          <a:xfrm>
            <a:off x="1166965" y="3512325"/>
            <a:ext cx="1655978" cy="584065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en-US" altLang="zh-CN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</a:t>
            </a:r>
          </a:p>
        </p:txBody>
      </p:sp>
      <p:sp>
        <p:nvSpPr>
          <p:cNvPr id="9259" name="文本框 193576"/>
          <p:cNvSpPr/>
          <p:nvPr>
            <p:custDataLst>
              <p:tags r:id="rId6"/>
            </p:custDataLst>
          </p:nvPr>
        </p:nvSpPr>
        <p:spPr>
          <a:xfrm>
            <a:off x="3029491" y="3264732"/>
            <a:ext cx="1374954" cy="1077662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巴勒</a:t>
            </a:r>
          </a:p>
          <a:p>
            <a:r>
              <a:rPr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斯坦</a:t>
            </a:r>
          </a:p>
        </p:txBody>
      </p:sp>
      <p:sp>
        <p:nvSpPr>
          <p:cNvPr id="9260" name="文本框 193577"/>
          <p:cNvSpPr/>
          <p:nvPr>
            <p:custDataLst>
              <p:tags r:id="rId7"/>
            </p:custDataLst>
          </p:nvPr>
        </p:nvSpPr>
        <p:spPr>
          <a:xfrm>
            <a:off x="4841210" y="3510738"/>
            <a:ext cx="1581356" cy="645963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36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耶稣</a:t>
            </a:r>
          </a:p>
        </p:txBody>
      </p:sp>
      <p:sp>
        <p:nvSpPr>
          <p:cNvPr id="9261" name="文本框 193578"/>
          <p:cNvSpPr/>
          <p:nvPr>
            <p:custDataLst>
              <p:tags r:id="rId8"/>
            </p:custDataLst>
          </p:nvPr>
        </p:nvSpPr>
        <p:spPr>
          <a:xfrm>
            <a:off x="1289218" y="4885194"/>
            <a:ext cx="1655979" cy="582478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en-US" altLang="zh-CN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</a:t>
            </a:r>
          </a:p>
        </p:txBody>
      </p:sp>
      <p:sp>
        <p:nvSpPr>
          <p:cNvPr id="9262" name="文本框 193579"/>
          <p:cNvSpPr/>
          <p:nvPr>
            <p:custDataLst>
              <p:tags r:id="rId9"/>
            </p:custDataLst>
          </p:nvPr>
        </p:nvSpPr>
        <p:spPr>
          <a:xfrm>
            <a:off x="2913443" y="4885194"/>
            <a:ext cx="1914774" cy="952279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阿拉伯半</a:t>
            </a:r>
          </a:p>
          <a:p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岛-麦加</a:t>
            </a:r>
          </a:p>
        </p:txBody>
      </p:sp>
      <p:sp>
        <p:nvSpPr>
          <p:cNvPr id="9263" name="文本框 193580"/>
          <p:cNvSpPr/>
          <p:nvPr>
            <p:custDataLst>
              <p:tags r:id="rId10"/>
            </p:custDataLst>
          </p:nvPr>
        </p:nvSpPr>
        <p:spPr>
          <a:xfrm>
            <a:off x="4918716" y="4761398"/>
            <a:ext cx="1135211" cy="1199872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36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穆罕</a:t>
            </a:r>
          </a:p>
          <a:p>
            <a:r>
              <a:rPr lang="zh-CN" altLang="en-US" sz="36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默德</a:t>
            </a:r>
          </a:p>
        </p:txBody>
      </p:sp>
      <p:sp>
        <p:nvSpPr>
          <p:cNvPr id="12336" name="文本框 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028012" y="-26982"/>
            <a:ext cx="3580278" cy="769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en-US" sz="44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世界三大宗教</a:t>
            </a:r>
          </a:p>
        </p:txBody>
      </p:sp>
      <p:sp>
        <p:nvSpPr>
          <p:cNvPr id="9265" name="文本框 1"/>
          <p:cNvSpPr/>
          <p:nvPr>
            <p:custDataLst>
              <p:tags r:id="rId12"/>
            </p:custDataLst>
          </p:nvPr>
        </p:nvSpPr>
        <p:spPr>
          <a:xfrm>
            <a:off x="6305076" y="1295101"/>
            <a:ext cx="2572085" cy="1077663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zh-CN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《大藏经》</a:t>
            </a:r>
            <a:r>
              <a:rPr lang="zh-CN" altLang="en-US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（佛经）</a:t>
            </a:r>
            <a:endParaRPr lang="zh-CN" altLang="zh-CN" sz="320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266" name="文本框 2"/>
          <p:cNvSpPr/>
          <p:nvPr>
            <p:custDataLst>
              <p:tags r:id="rId13"/>
            </p:custDataLst>
          </p:nvPr>
        </p:nvSpPr>
        <p:spPr>
          <a:xfrm>
            <a:off x="6305076" y="2894930"/>
            <a:ext cx="2006861" cy="585652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zh-CN" sz="32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《圣经》</a:t>
            </a:r>
          </a:p>
        </p:txBody>
      </p:sp>
      <p:sp>
        <p:nvSpPr>
          <p:cNvPr id="9267" name="文本框 3"/>
          <p:cNvSpPr/>
          <p:nvPr>
            <p:custDataLst>
              <p:tags r:id="rId14"/>
            </p:custDataLst>
          </p:nvPr>
        </p:nvSpPr>
        <p:spPr>
          <a:xfrm>
            <a:off x="6311135" y="4724894"/>
            <a:ext cx="2149755" cy="522166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lvl1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eaLnBrk="0" hangingPunct="0"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SzTx/>
              <a:defRPr sz="26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r>
              <a:rPr lang="zh-CN" altLang="zh-CN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《古兰经》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2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5" grpId="0"/>
      <p:bldP spid="9256" grpId="0"/>
      <p:bldP spid="9257" grpId="0"/>
      <p:bldP spid="9258" grpId="0"/>
      <p:bldP spid="9259" grpId="0"/>
      <p:bldP spid="9260" grpId="0"/>
      <p:bldP spid="9261" grpId="0"/>
      <p:bldP spid="9262" grpId="0"/>
      <p:bldP spid="9263" grpId="0"/>
      <p:bldP spid="9265" grpId="0"/>
      <p:bldP spid="9266" grpId="0"/>
      <p:bldP spid="926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1"/>
          <p:cNvPicPr>
            <a:picLocks noGrp="1" noChangeAspect="1"/>
          </p:cNvPicPr>
          <p:nvPr/>
        </p:nvPicPr>
        <p:blipFill>
          <a:blip r:embed="rId3"/>
          <a:srcRect l="1881" t="2689" r="1727" b="5367"/>
          <a:stretch>
            <a:fillRect/>
          </a:stretch>
        </p:blipFill>
        <p:spPr>
          <a:xfrm>
            <a:off x="440055" y="817245"/>
            <a:ext cx="11657330" cy="6040755"/>
          </a:xfrm>
          <a:prstGeom prst="rect">
            <a:avLst/>
          </a:prstGeom>
          <a:noFill/>
          <a:ln w="76200">
            <a:solidFill>
              <a:srgbClr val="C55A11"/>
            </a:solidFill>
            <a:miter/>
          </a:ln>
        </p:spPr>
      </p:pic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3170873" y="123508"/>
            <a:ext cx="5032375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 eaLnBrk="0" hangingPunct="0"/>
            <a:r>
              <a:rPr lang="zh-CN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一、阿拉伯帝国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2" name="图片 38"/>
          <p:cNvPicPr>
            <a:picLocks noChangeAspect="1"/>
          </p:cNvPicPr>
          <p:nvPr/>
        </p:nvPicPr>
        <p:blipFill>
          <a:blip r:embed="rId3"/>
          <a:srcRect b="-27"/>
          <a:stretch>
            <a:fillRect/>
          </a:stretch>
        </p:blipFill>
        <p:spPr>
          <a:xfrm>
            <a:off x="6611938" y="1784350"/>
            <a:ext cx="5588000" cy="43957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4" name="文本框 11"/>
          <p:cNvSpPr txBox="1"/>
          <p:nvPr/>
        </p:nvSpPr>
        <p:spPr>
          <a:xfrm>
            <a:off x="1931035" y="345758"/>
            <a:ext cx="8891588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>
                <a:latin typeface="方正清刻本悦宋简体" panose="02000000000000000000" charset="-122"/>
                <a:ea typeface="方正清刻本悦宋简体" panose="02000000000000000000" charset="-122"/>
              </a:rPr>
              <a:t>阿拉伯帝国鼎盛时期帝国的盛况。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51205" y="1784350"/>
            <a:ext cx="5454650" cy="22453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1.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政治上：</a:t>
            </a:r>
            <a:r>
              <a:rPr lang="zh-CN" altLang="en-US" sz="2800" b="1">
                <a:solidFill>
                  <a:sysClr val="windowText" lastClr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最高统治者为哈里发，</a:t>
            </a:r>
          </a:p>
          <a:p>
            <a:r>
              <a:rPr lang="zh-CN" altLang="en-US" sz="2800" b="1">
                <a:solidFill>
                  <a:sysClr val="windowText" lastClr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掌握政治、军事和宗教大权。</a:t>
            </a:r>
          </a:p>
          <a:p>
            <a:r>
              <a:rPr lang="zh-CN" altLang="en-US" sz="2800" b="1">
                <a:solidFill>
                  <a:sysClr val="windowText" lastClr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下设各部大臣，掌行政、财政</a:t>
            </a:r>
          </a:p>
          <a:p>
            <a:r>
              <a:rPr lang="zh-CN" altLang="en-US" sz="2800" b="1">
                <a:solidFill>
                  <a:sysClr val="windowText" lastClr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和宗教事务，掌管财政和税务</a:t>
            </a:r>
          </a:p>
          <a:p>
            <a:r>
              <a:rPr lang="zh-CN" altLang="en-US" sz="2800" b="1">
                <a:solidFill>
                  <a:sysClr val="windowText" lastClr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Arial" panose="020B0604020202020204" pitchFamily="34" charset="0"/>
                <a:sym typeface="Wingdings" panose="05000000000000000000" pitchFamily="2" charset="2"/>
              </a:rPr>
              <a:t>的部门最重要。</a:t>
            </a:r>
            <a:endParaRPr lang="zh-CN" altLang="en-US" sz="2800" b="1"/>
          </a:p>
        </p:txBody>
      </p: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直线"/>
          <p:cNvSpPr/>
          <p:nvPr/>
        </p:nvSpPr>
        <p:spPr bwMode="auto">
          <a:xfrm>
            <a:off x="0" y="603250"/>
            <a:ext cx="5013325" cy="0"/>
          </a:xfrm>
          <a:prstGeom prst="line">
            <a:avLst/>
          </a:prstGeom>
          <a:noFill/>
          <a:ln w="127000" cmpd="thinThick">
            <a:solidFill>
              <a:srgbClr val="000000"/>
            </a:solidFill>
            <a:rou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78" name="矩形"/>
          <p:cNvSpPr/>
          <p:nvPr/>
        </p:nvSpPr>
        <p:spPr bwMode="auto">
          <a:xfrm>
            <a:off x="377825" y="974725"/>
            <a:ext cx="11509375" cy="1222375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rgbClr val="CC000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政教合一：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政权和神权合二为一的政治制度。国家元首和宗教领袖同为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  <a:cs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                一人，政权和教权由一人执掌；国家法律以宗教教义为依据。</a:t>
            </a:r>
          </a:p>
        </p:txBody>
      </p:sp>
      <p:pic>
        <p:nvPicPr>
          <p:cNvPr id="79" name="图片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6213" y="2879725"/>
            <a:ext cx="11915775" cy="344963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pic>
      <p:sp>
        <p:nvSpPr>
          <p:cNvPr id="80" name="矩形"/>
          <p:cNvSpPr/>
          <p:nvPr/>
        </p:nvSpPr>
        <p:spPr bwMode="auto">
          <a:xfrm>
            <a:off x="865188" y="2417763"/>
            <a:ext cx="2708275" cy="387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 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阿拉伯帝国（西亚）</a:t>
            </a:r>
          </a:p>
        </p:txBody>
      </p:sp>
      <p:sp>
        <p:nvSpPr>
          <p:cNvPr id="81" name="矩形"/>
          <p:cNvSpPr/>
          <p:nvPr/>
        </p:nvSpPr>
        <p:spPr bwMode="auto">
          <a:xfrm>
            <a:off x="5789613" y="2392363"/>
            <a:ext cx="2870200" cy="387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 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奥斯曼帝国（西亚）</a:t>
            </a:r>
          </a:p>
        </p:txBody>
      </p:sp>
      <p:sp>
        <p:nvSpPr>
          <p:cNvPr id="82" name="矩形"/>
          <p:cNvSpPr/>
          <p:nvPr/>
        </p:nvSpPr>
        <p:spPr bwMode="auto">
          <a:xfrm>
            <a:off x="9604375" y="2405063"/>
            <a:ext cx="2563813" cy="387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德里苏丹国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Arial" panose="020B0604020202020204"/>
                <a:sym typeface="微软雅黑" panose="020B0503020204020204" charset="-122"/>
              </a:rPr>
              <a:t>（南亚）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bldLvl="0" animBg="1"/>
      <p:bldP spid="78" grpId="0" bldLvl="0" animBg="1"/>
      <p:bldP spid="80" grpId="0"/>
      <p:bldP spid="81" grpId="0"/>
      <p:bldP spid="8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 bwMode="auto">
          <a:xfrm>
            <a:off x="5774690" y="1807210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9233" name="Freeform 17"/>
          <p:cNvSpPr>
            <a:spLocks noChangeArrowheads="1"/>
          </p:cNvSpPr>
          <p:nvPr/>
        </p:nvSpPr>
        <p:spPr bwMode="auto">
          <a:xfrm>
            <a:off x="883285" y="3246120"/>
            <a:ext cx="7291705" cy="3516630"/>
          </a:xfrm>
          <a:custGeom>
            <a:avLst/>
            <a:gdLst>
              <a:gd name="T0" fmla="*/ 443 w 4546"/>
              <a:gd name="T1" fmla="*/ 70 h 3358"/>
              <a:gd name="T2" fmla="*/ 352 w 4546"/>
              <a:gd name="T3" fmla="*/ 253 h 3358"/>
              <a:gd name="T4" fmla="*/ 289 w 4546"/>
              <a:gd name="T5" fmla="*/ 766 h 3358"/>
              <a:gd name="T6" fmla="*/ 148 w 4546"/>
              <a:gd name="T7" fmla="*/ 927 h 3358"/>
              <a:gd name="T8" fmla="*/ 36 w 4546"/>
              <a:gd name="T9" fmla="*/ 1208 h 3358"/>
              <a:gd name="T10" fmla="*/ 85 w 4546"/>
              <a:gd name="T11" fmla="*/ 1848 h 3358"/>
              <a:gd name="T12" fmla="*/ 247 w 4546"/>
              <a:gd name="T13" fmla="*/ 1988 h 3358"/>
              <a:gd name="T14" fmla="*/ 387 w 4546"/>
              <a:gd name="T15" fmla="*/ 2051 h 3358"/>
              <a:gd name="T16" fmla="*/ 605 w 4546"/>
              <a:gd name="T17" fmla="*/ 2129 h 3358"/>
              <a:gd name="T18" fmla="*/ 823 w 4546"/>
              <a:gd name="T19" fmla="*/ 2403 h 3358"/>
              <a:gd name="T20" fmla="*/ 949 w 4546"/>
              <a:gd name="T21" fmla="*/ 2662 h 3358"/>
              <a:gd name="T22" fmla="*/ 1054 w 4546"/>
              <a:gd name="T23" fmla="*/ 2993 h 3358"/>
              <a:gd name="T24" fmla="*/ 1111 w 4546"/>
              <a:gd name="T25" fmla="*/ 3098 h 3358"/>
              <a:gd name="T26" fmla="*/ 1251 w 4546"/>
              <a:gd name="T27" fmla="*/ 3288 h 3358"/>
              <a:gd name="T28" fmla="*/ 1314 w 4546"/>
              <a:gd name="T29" fmla="*/ 3351 h 3358"/>
              <a:gd name="T30" fmla="*/ 1729 w 4546"/>
              <a:gd name="T31" fmla="*/ 3323 h 3358"/>
              <a:gd name="T32" fmla="*/ 1869 w 4546"/>
              <a:gd name="T33" fmla="*/ 3161 h 3358"/>
              <a:gd name="T34" fmla="*/ 2080 w 4546"/>
              <a:gd name="T35" fmla="*/ 2873 h 3358"/>
              <a:gd name="T36" fmla="*/ 2129 w 4546"/>
              <a:gd name="T37" fmla="*/ 2620 h 3358"/>
              <a:gd name="T38" fmla="*/ 2185 w 4546"/>
              <a:gd name="T39" fmla="*/ 2374 h 3358"/>
              <a:gd name="T40" fmla="*/ 2249 w 4546"/>
              <a:gd name="T41" fmla="*/ 2269 h 3358"/>
              <a:gd name="T42" fmla="*/ 2438 w 4546"/>
              <a:gd name="T43" fmla="*/ 2143 h 3358"/>
              <a:gd name="T44" fmla="*/ 2565 w 4546"/>
              <a:gd name="T45" fmla="*/ 2023 h 3358"/>
              <a:gd name="T46" fmla="*/ 2782 w 4546"/>
              <a:gd name="T47" fmla="*/ 1904 h 3358"/>
              <a:gd name="T48" fmla="*/ 3049 w 4546"/>
              <a:gd name="T49" fmla="*/ 2016 h 3358"/>
              <a:gd name="T50" fmla="*/ 3394 w 4546"/>
              <a:gd name="T51" fmla="*/ 2072 h 3358"/>
              <a:gd name="T52" fmla="*/ 3625 w 4546"/>
              <a:gd name="T53" fmla="*/ 1946 h 3358"/>
              <a:gd name="T54" fmla="*/ 3696 w 4546"/>
              <a:gd name="T55" fmla="*/ 1812 h 3358"/>
              <a:gd name="T56" fmla="*/ 3731 w 4546"/>
              <a:gd name="T57" fmla="*/ 1834 h 3358"/>
              <a:gd name="T58" fmla="*/ 3871 w 4546"/>
              <a:gd name="T59" fmla="*/ 1742 h 3358"/>
              <a:gd name="T60" fmla="*/ 4061 w 4546"/>
              <a:gd name="T61" fmla="*/ 1630 h 3358"/>
              <a:gd name="T62" fmla="*/ 4251 w 4546"/>
              <a:gd name="T63" fmla="*/ 1714 h 3358"/>
              <a:gd name="T64" fmla="*/ 4454 w 4546"/>
              <a:gd name="T65" fmla="*/ 1721 h 3358"/>
              <a:gd name="T66" fmla="*/ 4518 w 4546"/>
              <a:gd name="T67" fmla="*/ 1447 h 3358"/>
              <a:gd name="T68" fmla="*/ 4503 w 4546"/>
              <a:gd name="T69" fmla="*/ 1272 h 3358"/>
              <a:gd name="T70" fmla="*/ 4482 w 4546"/>
              <a:gd name="T71" fmla="*/ 1236 h 3358"/>
              <a:gd name="T72" fmla="*/ 4454 w 4546"/>
              <a:gd name="T73" fmla="*/ 1180 h 3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46" h="3358">
                <a:moveTo>
                  <a:pt x="507" y="0"/>
                </a:moveTo>
                <a:cubicBezTo>
                  <a:pt x="467" y="13"/>
                  <a:pt x="466" y="38"/>
                  <a:pt x="443" y="70"/>
                </a:cubicBezTo>
                <a:cubicBezTo>
                  <a:pt x="403" y="124"/>
                  <a:pt x="426" y="76"/>
                  <a:pt x="401" y="120"/>
                </a:cubicBezTo>
                <a:cubicBezTo>
                  <a:pt x="377" y="161"/>
                  <a:pt x="367" y="208"/>
                  <a:pt x="352" y="253"/>
                </a:cubicBezTo>
                <a:cubicBezTo>
                  <a:pt x="349" y="309"/>
                  <a:pt x="341" y="366"/>
                  <a:pt x="338" y="422"/>
                </a:cubicBezTo>
                <a:cubicBezTo>
                  <a:pt x="330" y="592"/>
                  <a:pt x="367" y="654"/>
                  <a:pt x="289" y="766"/>
                </a:cubicBezTo>
                <a:cubicBezTo>
                  <a:pt x="262" y="804"/>
                  <a:pt x="245" y="855"/>
                  <a:pt x="198" y="871"/>
                </a:cubicBezTo>
                <a:cubicBezTo>
                  <a:pt x="170" y="897"/>
                  <a:pt x="185" y="899"/>
                  <a:pt x="148" y="927"/>
                </a:cubicBezTo>
                <a:cubicBezTo>
                  <a:pt x="134" y="956"/>
                  <a:pt x="126" y="973"/>
                  <a:pt x="99" y="991"/>
                </a:cubicBezTo>
                <a:cubicBezTo>
                  <a:pt x="47" y="1069"/>
                  <a:pt x="64" y="1123"/>
                  <a:pt x="36" y="1208"/>
                </a:cubicBezTo>
                <a:cubicBezTo>
                  <a:pt x="14" y="1342"/>
                  <a:pt x="0" y="1486"/>
                  <a:pt x="43" y="1616"/>
                </a:cubicBezTo>
                <a:cubicBezTo>
                  <a:pt x="48" y="1688"/>
                  <a:pt x="42" y="1784"/>
                  <a:pt x="85" y="1848"/>
                </a:cubicBezTo>
                <a:cubicBezTo>
                  <a:pt x="98" y="1900"/>
                  <a:pt x="115" y="1921"/>
                  <a:pt x="169" y="1939"/>
                </a:cubicBezTo>
                <a:cubicBezTo>
                  <a:pt x="194" y="1964"/>
                  <a:pt x="212" y="1979"/>
                  <a:pt x="247" y="1988"/>
                </a:cubicBezTo>
                <a:cubicBezTo>
                  <a:pt x="289" y="2016"/>
                  <a:pt x="260" y="1999"/>
                  <a:pt x="338" y="2030"/>
                </a:cubicBezTo>
                <a:cubicBezTo>
                  <a:pt x="354" y="2037"/>
                  <a:pt x="371" y="2042"/>
                  <a:pt x="387" y="2051"/>
                </a:cubicBezTo>
                <a:cubicBezTo>
                  <a:pt x="402" y="2059"/>
                  <a:pt x="413" y="2076"/>
                  <a:pt x="429" y="2079"/>
                </a:cubicBezTo>
                <a:cubicBezTo>
                  <a:pt x="487" y="2091"/>
                  <a:pt x="548" y="2110"/>
                  <a:pt x="605" y="2129"/>
                </a:cubicBezTo>
                <a:cubicBezTo>
                  <a:pt x="664" y="2188"/>
                  <a:pt x="708" y="2260"/>
                  <a:pt x="766" y="2318"/>
                </a:cubicBezTo>
                <a:cubicBezTo>
                  <a:pt x="777" y="2356"/>
                  <a:pt x="803" y="2370"/>
                  <a:pt x="823" y="2403"/>
                </a:cubicBezTo>
                <a:cubicBezTo>
                  <a:pt x="854" y="2453"/>
                  <a:pt x="874" y="2511"/>
                  <a:pt x="900" y="2564"/>
                </a:cubicBezTo>
                <a:cubicBezTo>
                  <a:pt x="916" y="2597"/>
                  <a:pt x="937" y="2627"/>
                  <a:pt x="949" y="2662"/>
                </a:cubicBezTo>
                <a:cubicBezTo>
                  <a:pt x="955" y="2717"/>
                  <a:pt x="965" y="2770"/>
                  <a:pt x="1005" y="2810"/>
                </a:cubicBezTo>
                <a:cubicBezTo>
                  <a:pt x="1013" y="2874"/>
                  <a:pt x="1034" y="2932"/>
                  <a:pt x="1054" y="2993"/>
                </a:cubicBezTo>
                <a:cubicBezTo>
                  <a:pt x="1059" y="3009"/>
                  <a:pt x="1056" y="3027"/>
                  <a:pt x="1062" y="3042"/>
                </a:cubicBezTo>
                <a:cubicBezTo>
                  <a:pt x="1070" y="3063"/>
                  <a:pt x="1098" y="3081"/>
                  <a:pt x="1111" y="3098"/>
                </a:cubicBezTo>
                <a:cubicBezTo>
                  <a:pt x="1147" y="3145"/>
                  <a:pt x="1102" y="3111"/>
                  <a:pt x="1146" y="3140"/>
                </a:cubicBezTo>
                <a:cubicBezTo>
                  <a:pt x="1172" y="3193"/>
                  <a:pt x="1212" y="3244"/>
                  <a:pt x="1251" y="3288"/>
                </a:cubicBezTo>
                <a:cubicBezTo>
                  <a:pt x="1264" y="3303"/>
                  <a:pt x="1279" y="3316"/>
                  <a:pt x="1293" y="3330"/>
                </a:cubicBezTo>
                <a:cubicBezTo>
                  <a:pt x="1300" y="3337"/>
                  <a:pt x="1304" y="3350"/>
                  <a:pt x="1314" y="3351"/>
                </a:cubicBezTo>
                <a:cubicBezTo>
                  <a:pt x="1345" y="3353"/>
                  <a:pt x="1375" y="3356"/>
                  <a:pt x="1406" y="3358"/>
                </a:cubicBezTo>
                <a:cubicBezTo>
                  <a:pt x="1516" y="3354"/>
                  <a:pt x="1624" y="3358"/>
                  <a:pt x="1729" y="3323"/>
                </a:cubicBezTo>
                <a:cubicBezTo>
                  <a:pt x="1746" y="3289"/>
                  <a:pt x="1774" y="3266"/>
                  <a:pt x="1806" y="3245"/>
                </a:cubicBezTo>
                <a:cubicBezTo>
                  <a:pt x="1826" y="3185"/>
                  <a:pt x="1829" y="3201"/>
                  <a:pt x="1869" y="3161"/>
                </a:cubicBezTo>
                <a:cubicBezTo>
                  <a:pt x="1896" y="3134"/>
                  <a:pt x="1922" y="3100"/>
                  <a:pt x="1947" y="3070"/>
                </a:cubicBezTo>
                <a:cubicBezTo>
                  <a:pt x="1998" y="3009"/>
                  <a:pt x="2036" y="2939"/>
                  <a:pt x="2080" y="2873"/>
                </a:cubicBezTo>
                <a:cubicBezTo>
                  <a:pt x="2086" y="2847"/>
                  <a:pt x="2095" y="2822"/>
                  <a:pt x="2101" y="2796"/>
                </a:cubicBezTo>
                <a:cubicBezTo>
                  <a:pt x="2105" y="2727"/>
                  <a:pt x="2100" y="2678"/>
                  <a:pt x="2129" y="2620"/>
                </a:cubicBezTo>
                <a:cubicBezTo>
                  <a:pt x="2136" y="2553"/>
                  <a:pt x="2129" y="2448"/>
                  <a:pt x="2178" y="2395"/>
                </a:cubicBezTo>
                <a:cubicBezTo>
                  <a:pt x="2180" y="2388"/>
                  <a:pt x="2181" y="2380"/>
                  <a:pt x="2185" y="2374"/>
                </a:cubicBezTo>
                <a:cubicBezTo>
                  <a:pt x="2195" y="2361"/>
                  <a:pt x="2221" y="2339"/>
                  <a:pt x="2221" y="2339"/>
                </a:cubicBezTo>
                <a:cubicBezTo>
                  <a:pt x="2225" y="2326"/>
                  <a:pt x="2244" y="2278"/>
                  <a:pt x="2249" y="2269"/>
                </a:cubicBezTo>
                <a:cubicBezTo>
                  <a:pt x="2267" y="2238"/>
                  <a:pt x="2333" y="2194"/>
                  <a:pt x="2368" y="2185"/>
                </a:cubicBezTo>
                <a:cubicBezTo>
                  <a:pt x="2419" y="2151"/>
                  <a:pt x="2395" y="2165"/>
                  <a:pt x="2438" y="2143"/>
                </a:cubicBezTo>
                <a:cubicBezTo>
                  <a:pt x="2463" y="2104"/>
                  <a:pt x="2478" y="2089"/>
                  <a:pt x="2516" y="2065"/>
                </a:cubicBezTo>
                <a:cubicBezTo>
                  <a:pt x="2558" y="2001"/>
                  <a:pt x="2489" y="2099"/>
                  <a:pt x="2565" y="2023"/>
                </a:cubicBezTo>
                <a:cubicBezTo>
                  <a:pt x="2602" y="1986"/>
                  <a:pt x="2537" y="2014"/>
                  <a:pt x="2593" y="1995"/>
                </a:cubicBezTo>
                <a:cubicBezTo>
                  <a:pt x="2660" y="1945"/>
                  <a:pt x="2705" y="1930"/>
                  <a:pt x="2782" y="1904"/>
                </a:cubicBezTo>
                <a:cubicBezTo>
                  <a:pt x="2848" y="1906"/>
                  <a:pt x="2914" y="1903"/>
                  <a:pt x="2979" y="1911"/>
                </a:cubicBezTo>
                <a:cubicBezTo>
                  <a:pt x="3005" y="1914"/>
                  <a:pt x="3035" y="1991"/>
                  <a:pt x="3049" y="2016"/>
                </a:cubicBezTo>
                <a:cubicBezTo>
                  <a:pt x="3075" y="2061"/>
                  <a:pt x="3114" y="2081"/>
                  <a:pt x="3162" y="2093"/>
                </a:cubicBezTo>
                <a:cubicBezTo>
                  <a:pt x="3259" y="2089"/>
                  <a:pt x="3309" y="2084"/>
                  <a:pt x="3394" y="2072"/>
                </a:cubicBezTo>
                <a:cubicBezTo>
                  <a:pt x="3431" y="2060"/>
                  <a:pt x="3469" y="2049"/>
                  <a:pt x="3506" y="2037"/>
                </a:cubicBezTo>
                <a:cubicBezTo>
                  <a:pt x="3534" y="1994"/>
                  <a:pt x="3585" y="1976"/>
                  <a:pt x="3625" y="1946"/>
                </a:cubicBezTo>
                <a:cubicBezTo>
                  <a:pt x="3636" y="1912"/>
                  <a:pt x="3641" y="1890"/>
                  <a:pt x="3661" y="1862"/>
                </a:cubicBezTo>
                <a:cubicBezTo>
                  <a:pt x="3677" y="1812"/>
                  <a:pt x="3661" y="1824"/>
                  <a:pt x="3696" y="1812"/>
                </a:cubicBezTo>
                <a:cubicBezTo>
                  <a:pt x="3703" y="1814"/>
                  <a:pt x="3711" y="1815"/>
                  <a:pt x="3717" y="1819"/>
                </a:cubicBezTo>
                <a:cubicBezTo>
                  <a:pt x="3723" y="1823"/>
                  <a:pt x="3725" y="1831"/>
                  <a:pt x="3731" y="1834"/>
                </a:cubicBezTo>
                <a:cubicBezTo>
                  <a:pt x="3760" y="1849"/>
                  <a:pt x="3790" y="1850"/>
                  <a:pt x="3822" y="1855"/>
                </a:cubicBezTo>
                <a:cubicBezTo>
                  <a:pt x="3871" y="1839"/>
                  <a:pt x="3835" y="1778"/>
                  <a:pt x="3871" y="1742"/>
                </a:cubicBezTo>
                <a:cubicBezTo>
                  <a:pt x="3901" y="1712"/>
                  <a:pt x="3953" y="1712"/>
                  <a:pt x="3991" y="1707"/>
                </a:cubicBezTo>
                <a:cubicBezTo>
                  <a:pt x="4020" y="1678"/>
                  <a:pt x="4024" y="1655"/>
                  <a:pt x="4061" y="1630"/>
                </a:cubicBezTo>
                <a:cubicBezTo>
                  <a:pt x="4092" y="1633"/>
                  <a:pt x="4126" y="1627"/>
                  <a:pt x="4152" y="1644"/>
                </a:cubicBezTo>
                <a:cubicBezTo>
                  <a:pt x="4185" y="1666"/>
                  <a:pt x="4213" y="1701"/>
                  <a:pt x="4251" y="1714"/>
                </a:cubicBezTo>
                <a:cubicBezTo>
                  <a:pt x="4268" y="1739"/>
                  <a:pt x="4282" y="1740"/>
                  <a:pt x="4307" y="1756"/>
                </a:cubicBezTo>
                <a:cubicBezTo>
                  <a:pt x="4403" y="1748"/>
                  <a:pt x="4384" y="1744"/>
                  <a:pt x="4454" y="1721"/>
                </a:cubicBezTo>
                <a:cubicBezTo>
                  <a:pt x="4464" y="1691"/>
                  <a:pt x="4465" y="1660"/>
                  <a:pt x="4475" y="1630"/>
                </a:cubicBezTo>
                <a:cubicBezTo>
                  <a:pt x="4481" y="1513"/>
                  <a:pt x="4457" y="1506"/>
                  <a:pt x="4518" y="1447"/>
                </a:cubicBezTo>
                <a:cubicBezTo>
                  <a:pt x="4535" y="1397"/>
                  <a:pt x="4524" y="1417"/>
                  <a:pt x="4546" y="1384"/>
                </a:cubicBezTo>
                <a:cubicBezTo>
                  <a:pt x="4541" y="1342"/>
                  <a:pt x="4535" y="1302"/>
                  <a:pt x="4503" y="1272"/>
                </a:cubicBezTo>
                <a:cubicBezTo>
                  <a:pt x="4501" y="1265"/>
                  <a:pt x="4500" y="1257"/>
                  <a:pt x="4496" y="1251"/>
                </a:cubicBezTo>
                <a:cubicBezTo>
                  <a:pt x="4493" y="1245"/>
                  <a:pt x="4483" y="1243"/>
                  <a:pt x="4482" y="1236"/>
                </a:cubicBezTo>
                <a:cubicBezTo>
                  <a:pt x="4479" y="1219"/>
                  <a:pt x="4492" y="1203"/>
                  <a:pt x="4496" y="1187"/>
                </a:cubicBezTo>
                <a:cubicBezTo>
                  <a:pt x="4474" y="1172"/>
                  <a:pt x="4479" y="1168"/>
                  <a:pt x="4454" y="1180"/>
                </a:cubicBezTo>
                <a:cubicBezTo>
                  <a:pt x="4446" y="1184"/>
                  <a:pt x="4433" y="1194"/>
                  <a:pt x="4433" y="1194"/>
                </a:cubicBezTo>
              </a:path>
            </a:pathLst>
          </a:custGeom>
          <a:noFill/>
          <a:ln w="5715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endParaRPr lang="zh-CN" altLang="en-US" sz="3735"/>
          </a:p>
        </p:txBody>
      </p:sp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5" name="图片 4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340" y="4514850"/>
            <a:ext cx="429260" cy="457200"/>
          </a:xfrm>
          <a:prstGeom prst="rect">
            <a:avLst/>
          </a:prstGeom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6959600" y="240665"/>
            <a:ext cx="5232400" cy="7477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</a:t>
            </a:r>
            <a:r>
              <a:rPr lang="zh-CN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首都巴格达，位于美索不达米亚平原中央，扼水陆交通之要冲，极盛时期城市人口多达</a:t>
            </a:r>
            <a:r>
              <a:rPr lang="en-US" altLang="zh-CN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150</a:t>
            </a:r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万，</a:t>
            </a:r>
            <a:r>
              <a:rPr lang="en-US" altLang="zh-CN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巴格达码头经常停泊数百艘来自全国各地和各国的船只，其中也有中国商船。</a:t>
            </a:r>
            <a:r>
              <a:rPr lang="en-US" altLang="zh-CN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lang="zh-CN" altLang="en-US" sz="3200" b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中国的丝绸和瓷器、印度的香料、中亚的宝石、东非的象牙和金砂等，都经阿拉伯商人转销世界各地。</a:t>
            </a:r>
          </a:p>
          <a:p>
            <a:pPr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3200" b="1" spc="-200">
              <a:solidFill>
                <a:schemeClr val="tx1"/>
              </a:solidFill>
              <a:uFillTx/>
              <a:latin typeface="+中文正文" charset="0"/>
              <a:cs typeface="+mn-ea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6805930" cy="419163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456045" y="2963545"/>
            <a:ext cx="504190" cy="460375"/>
          </a:xfrm>
          <a:prstGeom prst="rect">
            <a:avLst/>
          </a:prstGeom>
          <a:solidFill>
            <a:srgbClr val="E5F5E4"/>
          </a:solidFill>
        </p:spPr>
        <p:txBody>
          <a:bodyPr wrap="square" rtlCol="0">
            <a:spAutoFit/>
          </a:bodyPr>
          <a:lstStyle/>
          <a:p>
            <a:endParaRPr lang="zh-CN" altLang="en-US" sz="2400"/>
          </a:p>
        </p:txBody>
      </p:sp>
      <p:sp>
        <p:nvSpPr>
          <p:cNvPr id="11" name="文本框 10"/>
          <p:cNvSpPr txBox="1"/>
          <p:nvPr/>
        </p:nvSpPr>
        <p:spPr>
          <a:xfrm>
            <a:off x="179705" y="4514850"/>
            <a:ext cx="6882765" cy="1382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经济上：</a:t>
            </a:r>
            <a:r>
              <a:rPr lang="zh-CN" altLang="en-US" sz="2800" b="1"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帝国经济繁荣，手工业和商业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发展；贸易联系三大洲；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首都巴格达是当时世界上最大的城市之一。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9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0" name="Docer搜索：半想象现实   http://chn.docer.com/works/?userid=199927538" descr="01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rcRect t="25613" r="53976" b="26746"/>
          <a:stretch>
            <a:fillRect/>
          </a:stretch>
        </p:blipFill>
        <p:spPr>
          <a:xfrm>
            <a:off x="0" y="5169535"/>
            <a:ext cx="9288780" cy="1688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1152525"/>
            <a:ext cx="429260" cy="457200"/>
          </a:xfrm>
          <a:prstGeom prst="rect">
            <a:avLst/>
          </a:prstGeom>
        </p:spPr>
      </p:pic>
      <p:pic>
        <p:nvPicPr>
          <p:cNvPr id="3" name="图片 2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65030" y="1426210"/>
            <a:ext cx="429260" cy="457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381875" y="1931670"/>
            <a:ext cx="758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>
                <a:solidFill>
                  <a:srgbClr val="FFFF00"/>
                </a:solidFill>
                <a:effectLst>
                  <a:glow rad="101600">
                    <a:srgbClr val="C00000"/>
                  </a:glow>
                  <a:outerShdw blurRad="203200" dist="101600" dir="5400000" algn="tl" rotWithShape="0">
                    <a:prstClr val="black">
                      <a:alpha val="6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defRPr>
            </a:lvl1pPr>
          </a:lstStyle>
          <a:p>
            <a:pPr algn="ctr"/>
            <a:r>
              <a:rPr lang="en-US" altLang="zh-CN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pic>
        <p:nvPicPr>
          <p:cNvPr id="4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/>
          <a:stretch>
            <a:fillRect/>
          </a:stretch>
        </p:blipFill>
        <p:spPr bwMode="auto">
          <a:xfrm>
            <a:off x="1957705" y="2896235"/>
            <a:ext cx="2659062" cy="241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2340" y="4514850"/>
            <a:ext cx="429260" cy="457200"/>
          </a:xfrm>
          <a:prstGeom prst="rect">
            <a:avLst/>
          </a:prstGeom>
        </p:spPr>
      </p:pic>
      <p:pic>
        <p:nvPicPr>
          <p:cNvPr id="6" name="图片 5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9335" y="5312410"/>
            <a:ext cx="429260" cy="457200"/>
          </a:xfrm>
          <a:prstGeom prst="rect">
            <a:avLst/>
          </a:prstGeom>
        </p:spPr>
      </p:pic>
      <p:pic>
        <p:nvPicPr>
          <p:cNvPr id="7" name="图片 6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4175" y="2025650"/>
            <a:ext cx="429260" cy="457200"/>
          </a:xfrm>
          <a:prstGeom prst="rect">
            <a:avLst/>
          </a:prstGeom>
        </p:spPr>
      </p:pic>
      <p:pic>
        <p:nvPicPr>
          <p:cNvPr id="8" name="图片 7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2340" y="1474470"/>
            <a:ext cx="429260" cy="457200"/>
          </a:xfrm>
          <a:prstGeom prst="rect">
            <a:avLst/>
          </a:prstGeom>
        </p:spPr>
      </p:pic>
      <p:pic>
        <p:nvPicPr>
          <p:cNvPr id="9" name="图片 8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1440" y="4366260"/>
            <a:ext cx="429260" cy="457200"/>
          </a:xfrm>
          <a:prstGeom prst="rect">
            <a:avLst/>
          </a:prstGeom>
        </p:spPr>
      </p:pic>
      <p:pic>
        <p:nvPicPr>
          <p:cNvPr id="10" name="图片 9" descr="图层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42410" y="2439035"/>
            <a:ext cx="429260" cy="457200"/>
          </a:xfrm>
          <a:prstGeom prst="rect">
            <a:avLst/>
          </a:prstGeom>
        </p:spPr>
      </p:pic>
      <p:sp>
        <p:nvSpPr>
          <p:cNvPr id="62" name="矩形 61"/>
          <p:cNvSpPr/>
          <p:nvPr>
            <p:custDataLst>
              <p:tags r:id="rId3"/>
            </p:custDataLst>
          </p:nvPr>
        </p:nvSpPr>
        <p:spPr>
          <a:xfrm>
            <a:off x="0" y="937895"/>
            <a:ext cx="3702685" cy="59201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0" name="文本框 10"/>
          <p:cNvSpPr txBox="1"/>
          <p:nvPr>
            <p:custDataLst>
              <p:tags r:id="rId4"/>
            </p:custDataLst>
          </p:nvPr>
        </p:nvSpPr>
        <p:spPr>
          <a:xfrm>
            <a:off x="4097020" y="168910"/>
            <a:ext cx="3074670" cy="1714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None/>
              <a:defRPr/>
            </a:pPr>
            <a:r>
              <a:rPr kumimoji="0" lang="zh-CN" altLang="en-US" b="0" i="0" kern="1200" cap="none" spc="150" normalizeH="0" noProof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◎</a:t>
            </a:r>
            <a:r>
              <a:rPr kumimoji="0" lang="zh-CN" altLang="en-US" sz="2400" b="1" i="0" kern="1200" cap="none" spc="150" normalizeH="0" noProof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清真寺：阿拉伯建筑艺术的集中体现，晚期受到印度建筑艺术的影响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7465" y="5660390"/>
            <a:ext cx="12214860" cy="6438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36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3.</a:t>
            </a:r>
            <a:r>
              <a:rPr lang="zh-CN" altLang="en-US" sz="36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文化上：（</a:t>
            </a:r>
            <a:r>
              <a:rPr lang="en-US" altLang="zh-CN" sz="36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 sz="36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融合东西方文化，形成具有自身特色的文化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/>
              <a:sym typeface="+mn-ea"/>
            </a:endParaRPr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763" y="-5920"/>
            <a:ext cx="3823858" cy="5212401"/>
          </a:xfrm>
          <a:prstGeom prst="rect">
            <a:avLst/>
          </a:prstGeom>
        </p:spPr>
      </p:pic>
      <p:pic>
        <p:nvPicPr>
          <p:cNvPr id="21" name="图片 20" descr="5add748dd6c6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-38" y="-5812"/>
            <a:ext cx="4071171" cy="5175081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4377690" y="3012440"/>
            <a:ext cx="4316730" cy="1936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 spc="150" noProof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◎其中很多故事来源于印度、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150" normalizeH="0" baseline="0" noProof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波斯、埃及和两河流域等地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150" normalizeH="0" baseline="0" noProof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民间传说，经过阿拉伯人的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150" normalizeH="0" baseline="0" noProof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改造和再创作，反映了阿拉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150" normalizeH="0" baseline="0" noProof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/>
              </a:rPr>
              <a:t>伯帝国的社会生活。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  <p:bldP spid="12" grpId="0" bldLvl="0" animBg="1"/>
      <p:bldP spid="12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20.05.14"/>
  <p:tag name="AS_TITLE" val="Aspose.Slides for .NET 4.0 Client Profile"/>
  <p:tag name="AS_VERSION" val="20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99383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199383_1*i*1"/>
  <p:tag name="KSO_WM_UNIT_INDEX" val="1"/>
  <p:tag name="KSO_WM_UNIT_LAYERLEVEL" val="1"/>
  <p:tag name="KSO_WM_UNIT_TEXT_FILL_FORE_SCHEMECOLOR_INDEX" val="2"/>
  <p:tag name="KSO_WM_UNIT_TEXT_FILL_TYPE" val="1"/>
  <p:tag name="KSO_WM_UNIT_TYPE" val="i"/>
  <p:tag name="KSO_WM_UNIT_USESOURCEFORMAT_APPLY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99383"/>
  <p:tag name="KSO_WM_UNIT_COMPATIBLE" val="0"/>
  <p:tag name="KSO_WM_UNIT_DIAGRAM_ISNUMVISUAL" val="0"/>
  <p:tag name="KSO_WM_UNIT_DIAGRAM_ISREFERUNIT" val="0"/>
  <p:tag name="KSO_WM_UNIT_HIGHLIGHT" val="0"/>
  <p:tag name="KSO_WM_UNIT_ID" val="diagram20199383_1*f*3"/>
  <p:tag name="KSO_WM_UNIT_INDEX" val="3"/>
  <p:tag name="KSO_WM_UNIT_LAYERLEVEL" val="1"/>
  <p:tag name="KSO_WM_UNIT_NOCLEAR" val="0"/>
  <p:tag name="KSO_WM_UNIT_PRESET_TEXT" val="文字是您思想的提炼；"/>
  <p:tag name="KSO_WM_UNIT_TYPE" val="f"/>
  <p:tag name="KSO_WM_UNIT_USESOURCEFORMAT_APPLY" val="1"/>
  <p:tag name="KSO_WM_UNIT_VALUE" val="1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6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63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78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79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3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5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6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87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2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4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a7b78e1-a60b-435a-970e-b84f14246bfc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1_1"/>
  <p:tag name="KSO_WM_UNIT_INDEX" val="1_1_1"/>
  <p:tag name="KSO_WM_UNIT_LAYERLEVEL" val="1_1_1"/>
  <p:tag name="KSO_WM_UNIT_TEXT_FILL_FORE_SCHEMECOLOR_INDEX" val="13"/>
  <p:tag name="KSO_WM_UNIT_TEXT_FILL_TYPE" val="1"/>
  <p:tag name="KSO_WM_UNIT_TYPE" val="m_h_i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497_4*m_h_i*1_1_2"/>
  <p:tag name="KSO_WM_UNIT_INDEX" val="1_1_2"/>
  <p:tag name="KSO_WM_UNIT_LAYERLEVEL" val="1_1_1"/>
  <p:tag name="KSO_WM_UNIT_TEXT_FILL_FORE_SCHEMECOLOR_INDEX" val="13"/>
  <p:tag name="KSO_WM_UNIT_TEXT_FILL_TYPE" val="1"/>
  <p:tag name="KSO_WM_UNIT_TYPE" val="m_h_i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1_3"/>
  <p:tag name="KSO_WM_UNIT_INDEX" val="1_1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5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1_1_1"/>
  <p:tag name="KSO_WM_UNIT_INDEX" val="1_1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a*1_1_1"/>
  <p:tag name="KSO_WM_UNIT_INDEX" val="1_1_1"/>
  <p:tag name="KSO_WM_UNIT_ISCONTENTSTITLE" val="0"/>
  <p:tag name="KSO_WM_UNIT_LAYERLEVEL" val="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a"/>
  <p:tag name="KSO_WM_UNIT_VALUE" val="6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6_1"/>
  <p:tag name="KSO_WM_UNIT_INDEX" val="1_6_1"/>
  <p:tag name="KSO_WM_UNIT_LAYERLEVEL" val="1_1_1"/>
  <p:tag name="KSO_WM_UNIT_TEXT_FILL_FORE_SCHEMECOLOR_INDEX" val="13"/>
  <p:tag name="KSO_WM_UNIT_TEXT_FILL_TYPE" val="1"/>
  <p:tag name="KSO_WM_UNIT_TYPE" val="m_h_i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HIGHLIGHT" val="0"/>
  <p:tag name="KSO_WM_UNIT_ID" val="diagram20201497_4*m_h_i*1_6_2"/>
  <p:tag name="KSO_WM_UNIT_INDEX" val="1_6_2"/>
  <p:tag name="KSO_WM_UNIT_LAYERLEVEL" val="1_1_1"/>
  <p:tag name="KSO_WM_UNIT_TEXT_FILL_FORE_SCHEMECOLOR_INDEX" val="13"/>
  <p:tag name="KSO_WM_UNIT_TEXT_FILL_TYPE" val="1"/>
  <p:tag name="KSO_WM_UNIT_TYPE" val="m_h_i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6_3"/>
  <p:tag name="KSO_WM_UNIT_INDEX" val="1_6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6_1_1"/>
  <p:tag name="KSO_WM_UNIT_INDEX" val="1_6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6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4_1"/>
  <p:tag name="KSO_WM_UNIT_INDEX" val="1_4_1"/>
  <p:tag name="KSO_WM_UNIT_LAYERLEVEL" val="1_1_1"/>
  <p:tag name="KSO_WM_UNIT_TEXT_FILL_FORE_SCHEMECOLOR_INDEX" val="13"/>
  <p:tag name="KSO_WM_UNIT_TEXT_FILL_TYPE" val="1"/>
  <p:tag name="KSO_WM_UNIT_TYPE" val="m_h_i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HIGHLIGHT" val="0"/>
  <p:tag name="KSO_WM_UNIT_ID" val="diagram20201497_4*m_h_i*1_4_2"/>
  <p:tag name="KSO_WM_UNIT_INDEX" val="1_4_2"/>
  <p:tag name="KSO_WM_UNIT_LAYERLEVEL" val="1_1_1"/>
  <p:tag name="KSO_WM_UNIT_TEXT_FILL_FORE_SCHEMECOLOR_INDEX" val="13"/>
  <p:tag name="KSO_WM_UNIT_TEXT_FILL_TYPE" val="1"/>
  <p:tag name="KSO_WM_UNIT_TYPE" val="m_h_i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4_3"/>
  <p:tag name="KSO_WM_UNIT_INDEX" val="1_4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4_1_1"/>
  <p:tag name="KSO_WM_UNIT_INDEX" val="1_4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5_1"/>
  <p:tag name="KSO_WM_UNIT_INDEX" val="1_5_1"/>
  <p:tag name="KSO_WM_UNIT_LAYERLEVEL" val="1_1_1"/>
  <p:tag name="KSO_WM_UNIT_TEXT_FILL_FORE_SCHEMECOLOR_INDEX" val="13"/>
  <p:tag name="KSO_WM_UNIT_TEXT_FILL_TYPE" val="1"/>
  <p:tag name="KSO_WM_UNIT_TYPE" val="m_h_i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497_4*m_h_i*1_5_2"/>
  <p:tag name="KSO_WM_UNIT_INDEX" val="1_5_2"/>
  <p:tag name="KSO_WM_UNIT_LAYERLEVEL" val="1_1_1"/>
  <p:tag name="KSO_WM_UNIT_TEXT_FILL_FORE_SCHEMECOLOR_INDEX" val="13"/>
  <p:tag name="KSO_WM_UNIT_TEXT_FILL_TYPE" val="1"/>
  <p:tag name="KSO_WM_UNIT_TYPE" val="m_h_i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5_3"/>
  <p:tag name="KSO_WM_UNIT_INDEX" val="1_5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5_1_1"/>
  <p:tag name="KSO_WM_UNIT_INDEX" val="1_5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3_1"/>
  <p:tag name="KSO_WM_UNIT_INDEX" val="1_3_1"/>
  <p:tag name="KSO_WM_UNIT_LAYERLEVEL" val="1_1_1"/>
  <p:tag name="KSO_WM_UNIT_TEXT_FILL_FORE_SCHEMECOLOR_INDEX" val="13"/>
  <p:tag name="KSO_WM_UNIT_TEXT_FILL_TYPE" val="1"/>
  <p:tag name="KSO_WM_UNIT_TYPE" val="m_h_i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497_4*m_h_i*1_3_2"/>
  <p:tag name="KSO_WM_UNIT_INDEX" val="1_3_2"/>
  <p:tag name="KSO_WM_UNIT_LAYERLEVEL" val="1_1_1"/>
  <p:tag name="KSO_WM_UNIT_TEXT_FILL_FORE_SCHEMECOLOR_INDEX" val="13"/>
  <p:tag name="KSO_WM_UNIT_TEXT_FILL_TYPE" val="1"/>
  <p:tag name="KSO_WM_UNIT_TYPE" val="m_h_i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7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3_3"/>
  <p:tag name="KSO_WM_UNIT_INDEX" val="1_3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3_1_1"/>
  <p:tag name="KSO_WM_UNIT_INDEX" val="1_3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201497_4*m_h_i*1_2_1"/>
  <p:tag name="KSO_WM_UNIT_INDEX" val="1_2_1"/>
  <p:tag name="KSO_WM_UNIT_LAYERLEVEL" val="1_1_1"/>
  <p:tag name="KSO_WM_UNIT_TEXT_FILL_FORE_SCHEMECOLOR_INDEX" val="13"/>
  <p:tag name="KSO_WM_UNIT_TEXT_FILL_TYPE" val="1"/>
  <p:tag name="KSO_WM_UNIT_TYPE" val="m_h_i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HIGHLIGHT" val="0"/>
  <p:tag name="KSO_WM_UNIT_ID" val="diagram20201497_4*m_h_i*1_2_2"/>
  <p:tag name="KSO_WM_UNIT_INDEX" val="1_2_2"/>
  <p:tag name="KSO_WM_UNIT_LAYERLEVEL" val="1_1_1"/>
  <p:tag name="KSO_WM_UNIT_TEXT_FILL_FORE_SCHEMECOLOR_INDEX" val="13"/>
  <p:tag name="KSO_WM_UNIT_TEXT_FILL_TYPE" val="1"/>
  <p:tag name="KSO_WM_UNIT_TYPE" val="m_h_i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i*1_2_3"/>
  <p:tag name="KSO_WM_UNIT_INDEX" val="1_2_3"/>
  <p:tag name="KSO_WM_UNIT_LAYERLEVEL" val="1_1_1"/>
  <p:tag name="KSO_WM_UNIT_LINE_FILL_TYPE" val="2"/>
  <p:tag name="KSO_WM_UNIT_LINE_FORE_SCHEMECOLOR_INDEX" val="14"/>
  <p:tag name="KSO_WM_UNIT_TEXT_FILL_FORE_SCHEMECOLOR_INDEX" val="13"/>
  <p:tag name="KSO_WM_UNIT_TEXT_FILL_TYPE" val="1"/>
  <p:tag name="KSO_WM_UNIT_TYPE" val="m_h_i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201497"/>
  <p:tag name="KSO_WM_UNIT_COMPATIBLE" val="0"/>
  <p:tag name="KSO_WM_UNIT_DIAGRAM_ISNUMVISUAL" val="0"/>
  <p:tag name="KSO_WM_UNIT_DIAGRAM_ISREFERUNIT" val="0"/>
  <p:tag name="KSO_WM_UNIT_HIGHLIGHT" val="0"/>
  <p:tag name="KSO_WM_UNIT_ID" val="diagram20201497_4*m_h_h_a*1_2_1_1"/>
  <p:tag name="KSO_WM_UNIT_INDEX" val="1_2_1_1"/>
  <p:tag name="KSO_WM_UNIT_ISCONTENTSTITLE" val="0"/>
  <p:tag name="KSO_WM_UNIT_LAYERLEVEL" val="1_1_1_1"/>
  <p:tag name="KSO_WM_UNIT_NOCLEAR" val="0"/>
  <p:tag name="KSO_WM_UNIT_PRESET_TEXT" val="添加标题"/>
  <p:tag name="KSO_WM_UNIT_TEXT_FILL_FORE_SCHEMECOLOR_INDEX" val="13"/>
  <p:tag name="KSO_WM_UNIT_TEXT_FILL_TYPE" val="1"/>
  <p:tag name="KSO_WM_UNIT_TYPE" val="m_h_h_a"/>
  <p:tag name="KSO_WM_UNIT_VALUE" val="7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4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5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6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8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0"/>
  <p:tag name="KSO_WM_UNIT_TABLE_BEAUTIFY" val="smartTable{be72bc37-8ead-4ca9-b4fb-8bb468ac8184}"/>
  <p:tag name="TABLE_ENDDRAG_ORIGIN_RECT" val="823*233"/>
  <p:tag name="TABLE_ENDDRAG_RECT" val="11*106*823*233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2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5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6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8891546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7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979d0cb-9461-45bd-919a-ba0e35e75ca6}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a*1_1_1"/>
  <p:tag name="KSO_WM_UNIT_INDEX" val="1_1_1"/>
  <p:tag name="KSO_WM_UNIT_LAYERLEVEL" val="1_1_1"/>
  <p:tag name="KSO_WM_UNIT_PRESET_TEXT" val="LOREN"/>
  <p:tag name="KSO_WM_UNIT_TEXT_FILL_FORE_SCHEMECOLOR_INDEX" val="14"/>
  <p:tag name="KSO_WM_UNIT_TEXT_FILL_TYPE" val="1"/>
  <p:tag name="KSO_WM_UNIT_TYPE" val="m_h_a"/>
  <p:tag name="KSO_WM_UNIT_USESOURCEFORMAT_APPLY" val="1"/>
  <p:tag name="KSO_WM_UNIT_VALUE" val="3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a*1_2_1"/>
  <p:tag name="KSO_WM_UNIT_INDEX" val="1_2_1"/>
  <p:tag name="KSO_WM_UNIT_LAYERLEVEL" val="1_1_1"/>
  <p:tag name="KSO_WM_UNIT_PRESET_TEXT" val="LOREN"/>
  <p:tag name="KSO_WM_UNIT_TEXT_FILL_FORE_SCHEMECOLOR_INDEX" val="14"/>
  <p:tag name="KSO_WM_UNIT_TEXT_FILL_TYPE" val="1"/>
  <p:tag name="KSO_WM_UNIT_TYPE" val="m_h_a"/>
  <p:tag name="KSO_WM_UNIT_USESOURCEFORMAT_APPLY" val="1"/>
  <p:tag name="KSO_WM_UNIT_VALUE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8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a*1_4_1"/>
  <p:tag name="KSO_WM_UNIT_INDEX" val="1_4_1"/>
  <p:tag name="KSO_WM_UNIT_LAYERLEVEL" val="1_1_1"/>
  <p:tag name="KSO_WM_UNIT_PRESET_TEXT" val="LOREN"/>
  <p:tag name="KSO_WM_UNIT_TEXT_FILL_FORE_SCHEMECOLOR_INDEX" val="14"/>
  <p:tag name="KSO_WM_UNIT_TEXT_FILL_TYPE" val="1"/>
  <p:tag name="KSO_WM_UNIT_TYPE" val="m_h_a"/>
  <p:tag name="KSO_WM_UNIT_USESOURCEFORMAT_APPLY" val="1"/>
  <p:tag name="KSO_WM_UNIT_VALUE" val="3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a*1_3_1"/>
  <p:tag name="KSO_WM_UNIT_INDEX" val="1_3_1"/>
  <p:tag name="KSO_WM_UNIT_LAYERLEVEL" val="1_1_1"/>
  <p:tag name="KSO_WM_UNIT_PRESET_TEXT" val="LOREN"/>
  <p:tag name="KSO_WM_UNIT_TEXT_FILL_FORE_SCHEMECOLOR_INDEX" val="14"/>
  <p:tag name="KSO_WM_UNIT_TEXT_FILL_TYPE" val="1"/>
  <p:tag name="KSO_WM_UNIT_TYPE" val="m_h_a"/>
  <p:tag name="KSO_WM_UNIT_USESOURCEFORMAT_APPLY" val="1"/>
  <p:tag name="KSO_WM_UNIT_VALUE" val="3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f*1_1_1"/>
  <p:tag name="KSO_WM_UNIT_INDEX" val="1_1_1"/>
  <p:tag name="KSO_WM_UNIT_LAYERLEVEL" val="1_1_1"/>
  <p:tag name="KSO_WM_UNIT_PRESET_TEXT" val="Lorem ipsum dolor sit amet, consectetur adipisicing elit.Lorem ipsum dolor"/>
  <p:tag name="KSO_WM_UNIT_TEXT_FILL_FORE_SCHEMECOLOR_INDEX" val="16"/>
  <p:tag name="KSO_WM_UNIT_TEXT_FILL_TYPE" val="1"/>
  <p:tag name="KSO_WM_UNIT_TYPE" val="m_h_f"/>
  <p:tag name="KSO_WM_UNIT_USESOURCEFORMAT_APPLY" val="1"/>
  <p:tag name="KSO_WM_UNIT_VALUE" val="40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f*1_2_1"/>
  <p:tag name="KSO_WM_UNIT_INDEX" val="1_2_1"/>
  <p:tag name="KSO_WM_UNIT_LAYERLEVEL" val="1_1_1"/>
  <p:tag name="KSO_WM_UNIT_PRESET_TEXT" val="Lorem ipsum dolor sit amet, consectetur adipisicing elit.Lorem ipsum dolor"/>
  <p:tag name="KSO_WM_UNIT_TEXT_FILL_FORE_SCHEMECOLOR_INDEX" val="16"/>
  <p:tag name="KSO_WM_UNIT_TEXT_FILL_TYPE" val="1"/>
  <p:tag name="KSO_WM_UNIT_TYPE" val="m_h_f"/>
  <p:tag name="KSO_WM_UNIT_USESOURCEFORMAT_APPLY" val="1"/>
  <p:tag name="KSO_WM_UNIT_VALUE" val="36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f*1_3_1"/>
  <p:tag name="KSO_WM_UNIT_INDEX" val="1_3_1"/>
  <p:tag name="KSO_WM_UNIT_LAYERLEVEL" val="1_1_1"/>
  <p:tag name="KSO_WM_UNIT_PRESET_TEXT" val="Lorem ipsum dolor sit amet, consectetur adipisicing elit.Lorem ipsum dolor"/>
  <p:tag name="KSO_WM_UNIT_TEXT_FILL_FORE_SCHEMECOLOR_INDEX" val="16"/>
  <p:tag name="KSO_WM_UNIT_TEXT_FILL_TYPE" val="1"/>
  <p:tag name="KSO_WM_UNIT_TYPE" val="m_h_f"/>
  <p:tag name="KSO_WM_UNIT_USESOURCEFORMAT_APPLY" val="1"/>
  <p:tag name="KSO_WM_UNIT_VALUE" val="4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CLEAR" val="0"/>
  <p:tag name="KSO_WM_UNIT_COMPATIBLE" val="0"/>
  <p:tag name="KSO_WM_UNIT_HIGHLIGHT" val="0"/>
  <p:tag name="KSO_WM_UNIT_ID" val="diagram20170604_3*m_h_f*1_4_1"/>
  <p:tag name="KSO_WM_UNIT_INDEX" val="1_4_1"/>
  <p:tag name="KSO_WM_UNIT_LAYERLEVEL" val="1_1_1"/>
  <p:tag name="KSO_WM_UNIT_PRESET_TEXT" val="Lorem ipsum dolor sit amet, consectetur adipisicing elit.Lorem ipsum dolor"/>
  <p:tag name="KSO_WM_UNIT_TEXT_FILL_FORE_SCHEMECOLOR_INDEX" val="16"/>
  <p:tag name="KSO_WM_UNIT_TEXT_FILL_TYPE" val="1"/>
  <p:tag name="KSO_WM_UNIT_TYPE" val="m_h_f"/>
  <p:tag name="KSO_WM_UNIT_USESOURCEFORMAT_APPLY" val="1"/>
  <p:tag name="KSO_WM_UNIT_VALUE" val="40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i*1_16"/>
  <p:tag name="KSO_WM_UNIT_INDEX" val="1_16"/>
  <p:tag name="KSO_WM_UNIT_LAYERLEVEL" val="1_1"/>
  <p:tag name="KSO_WM_UNIT_LINE_FILL_TYPE" val="2"/>
  <p:tag name="KSO_WM_UNIT_LINE_FORE_SCHEMECOLOR_INDEX" val="14"/>
  <p:tag name="KSO_WM_UNIT_TYPE" val="m_i"/>
  <p:tag name="KSO_WM_UNIT_USESOURCEFORMAT_APPLY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i*1_15"/>
  <p:tag name="KSO_WM_UNIT_INDEX" val="1_15"/>
  <p:tag name="KSO_WM_UNIT_LAYERLEVEL" val="1_1"/>
  <p:tag name="KSO_WM_UNIT_LINE_FILL_TYPE" val="2"/>
  <p:tag name="KSO_WM_UNIT_LINE_FORE_SCHEMECOLOR_INDEX" val="14"/>
  <p:tag name="KSO_WM_UNIT_TYPE" val="m_i"/>
  <p:tag name="KSO_WM_UNIT_USESOURCEFORMAT_APPLY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i*1_14"/>
  <p:tag name="KSO_WM_UNIT_INDEX" val="1_14"/>
  <p:tag name="KSO_WM_UNIT_LAYERLEVEL" val="1_1"/>
  <p:tag name="KSO_WM_UNIT_LINE_FILL_TYPE" val="2"/>
  <p:tag name="KSO_WM_UNIT_LINE_FORE_SCHEMECOLOR_INDEX" val="14"/>
  <p:tag name="KSO_WM_UNIT_TYPE" val="m_i"/>
  <p:tag name="KSO_WM_UNIT_USESOURCEFORMAT_APPLY" val="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i*1_12"/>
  <p:tag name="KSO_WM_UNIT_INDEX" val="1_12"/>
  <p:tag name="KSO_WM_UNIT_LAYERLEVEL" val="1_1"/>
  <p:tag name="KSO_WM_UNIT_LINE_FILL_TYPE" val="2"/>
  <p:tag name="KSO_WM_UNIT_LINE_FORE_SCHEMECOLOR_INDEX" val="14"/>
  <p:tag name="KSO_WM_UNIT_TYPE" val="m_i"/>
  <p:tag name="KSO_WM_UNIT_USESOURCEFORMAT_APPLY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9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i*1_13"/>
  <p:tag name="KSO_WM_UNIT_INDEX" val="1_13"/>
  <p:tag name="KSO_WM_UNIT_LAYERLEVEL" val="1_1"/>
  <p:tag name="KSO_WM_UNIT_LINE_FILL_TYPE" val="2"/>
  <p:tag name="KSO_WM_UNIT_LINE_FORE_SCHEMECOLOR_INDEX" val="14"/>
  <p:tag name="KSO_WM_UNIT_TYPE" val="m_i"/>
  <p:tag name="KSO_WM_UNIT_USESOURCEFORMAT_APPLY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h_i*1_1_1"/>
  <p:tag name="KSO_WM_UNIT_INDEX" val="1_1_1"/>
  <p:tag name="KSO_WM_UNIT_LAYERLEVEL" val="1_1_1"/>
  <p:tag name="KSO_WM_UNIT_TYPE" val="m_h_i"/>
  <p:tag name="KSO_WM_UNIT_USESOURCEFORMAT_APPLY" val="1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h_i*1_2_1"/>
  <p:tag name="KSO_WM_UNIT_INDEX" val="1_2_1"/>
  <p:tag name="KSO_WM_UNIT_LAYERLEVEL" val="1_1_1"/>
  <p:tag name="KSO_WM_UNIT_TYPE" val="m_h_i"/>
  <p:tag name="KSO_WM_UNIT_USESOURCEFORMAT_APPLY" val="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h_i*1_3_1"/>
  <p:tag name="KSO_WM_UNIT_INDEX" val="1_3_1"/>
  <p:tag name="KSO_WM_UNIT_LAYERLEVEL" val="1_1_1"/>
  <p:tag name="KSO_WM_UNIT_TYPE" val="m_h_i"/>
  <p:tag name="KSO_WM_UNIT_USESOURCEFORMAT_APPLY" val="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70604"/>
  <p:tag name="KSO_WM_UNIT_ID" val="diagram20170604_3*m_h_i*1_4_1"/>
  <p:tag name="KSO_WM_UNIT_INDEX" val="1_4_1"/>
  <p:tag name="KSO_WM_UNIT_LAYERLEVEL" val="1_1_1"/>
  <p:tag name="KSO_WM_UNIT_TYPE" val="m_h_i"/>
  <p:tag name="KSO_WM_UNIT_USESOURCEFORMAT_APPLY" val="1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08e92ca-b213-4d6a-99ad-3fa19be93d3b}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1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61237436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85"/>
  <p:tag name="KSO_WM_FULL_TEXT_BEAUTIFY_COPY_ID" val="12800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86"/>
  <p:tag name="KSO_WM_FULL_TEXT_BEAUTIFY_COPY_ID" val="9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87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88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91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9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25,&quot;width&quot;:5370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2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5080"/>
  <p:tag name="KSO_WM_UNIT_ID" val="custom20185080_23*i*3"/>
  <p:tag name="KSO_WM_UNIT_INDEX" val="3"/>
  <p:tag name="KSO_WM_UNIT_TYPE" val="i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e44f2c4e-a066-4f1b-8476-44f0add7573f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4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5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58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6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8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6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8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9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9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9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0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8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9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38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3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6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3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36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4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6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97"/>
  <p:tag name="KSO_WM_BEAUTIFY_FLAG" val="#wm#"/>
  <p:tag name="KSO_WM_SLIDE_BACKGROUND_TYPE" val="general"/>
  <p:tag name="KSO_WM_SLIDE_BK_DARK_LIGHT" val="2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2**"/>
  <p:tag name="KSO_WM_UNIT_LAYERLEVEL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8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29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3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17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18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炫舞光影_template.wps.c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5B8CC1"/>
      </a:accent1>
      <a:accent2>
        <a:srgbClr val="2A5682"/>
      </a:accent2>
      <a:accent3>
        <a:srgbClr val="FFFFFF"/>
      </a:accent3>
      <a:accent4>
        <a:srgbClr val="000000"/>
      </a:accent4>
      <a:accent5>
        <a:srgbClr val="B6C5DC"/>
      </a:accent5>
      <a:accent6>
        <a:srgbClr val="254C74"/>
      </a:accent6>
      <a:hlink>
        <a:srgbClr val="002850"/>
      </a:hlink>
      <a:folHlink>
        <a:srgbClr val="2A94FE"/>
      </a:folHlink>
    </a:clrScheme>
    <a:fontScheme name="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5B8CC1"/>
        </a:accent1>
        <a:accent2>
          <a:srgbClr val="2A5682"/>
        </a:accent2>
        <a:accent3>
          <a:srgbClr val="FFFFFF"/>
        </a:accent3>
        <a:accent4>
          <a:srgbClr val="000000"/>
        </a:accent4>
        <a:accent5>
          <a:srgbClr val="B6C5DC"/>
        </a:accent5>
        <a:accent6>
          <a:srgbClr val="254C74"/>
        </a:accent6>
        <a:hlink>
          <a:srgbClr val="002850"/>
        </a:hlink>
        <a:folHlink>
          <a:srgbClr val="2A94F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主题​​">
  <a:themeElements>
    <a:clrScheme name="Office 主题​​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Office 主题​​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主题​​">
      <a:fillStyleLst>
        <a:solidFill>
          <a:schemeClr val="phClr"/>
        </a:solidFill>
        <a:gradFill/>
        <a:gradFill/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3438</Words>
  <Application>Microsoft Office PowerPoint</Application>
  <PresentationFormat>宽屏</PresentationFormat>
  <Paragraphs>325</Paragraphs>
  <Slides>33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33</vt:i4>
      </vt:variant>
    </vt:vector>
  </HeadingPairs>
  <TitlesOfParts>
    <vt:vector size="61" baseType="lpstr">
      <vt:lpstr>+中文正文</vt:lpstr>
      <vt:lpstr>Arial Unicode MS</vt:lpstr>
      <vt:lpstr>等线</vt:lpstr>
      <vt:lpstr>等线 Light</vt:lpstr>
      <vt:lpstr>方正清刻本悦宋简体</vt:lpstr>
      <vt:lpstr>方正小标宋简体</vt:lpstr>
      <vt:lpstr>方正悠黑体</vt:lpstr>
      <vt:lpstr>黑体</vt:lpstr>
      <vt:lpstr>华文行楷</vt:lpstr>
      <vt:lpstr>华文楷体</vt:lpstr>
      <vt:lpstr>华文细黑</vt:lpstr>
      <vt:lpstr>楷体</vt:lpstr>
      <vt:lpstr>兰米硬笔行楷</vt:lpstr>
      <vt:lpstr>宋体</vt:lpstr>
      <vt:lpstr>微软雅黑</vt:lpstr>
      <vt:lpstr>微软雅黑 Light</vt:lpstr>
      <vt:lpstr>Arial</vt:lpstr>
      <vt:lpstr>Calibri</vt:lpstr>
      <vt:lpstr>Calibri Light</vt:lpstr>
      <vt:lpstr>Courier New</vt:lpstr>
      <vt:lpstr>Helvetica</vt:lpstr>
      <vt:lpstr>Times New Roman</vt:lpstr>
      <vt:lpstr>Wingdings</vt:lpstr>
      <vt:lpstr>自定义设计方案</vt:lpstr>
      <vt:lpstr>Default</vt:lpstr>
      <vt:lpstr>炫舞光影_template.wps.cn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学科网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rbm.xkw.com</dc:creator>
  <cp:lastModifiedBy>admin</cp:lastModifiedBy>
  <cp:revision>13</cp:revision>
  <cp:lastPrinted>2021-03-10T15:17:00Z</cp:lastPrinted>
  <dcterms:created xsi:type="dcterms:W3CDTF">2021-03-10T15:17:00Z</dcterms:created>
  <dcterms:modified xsi:type="dcterms:W3CDTF">2021-06-09T01:10:37Z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bum">
    <vt:lpwstr>rbm.xkw.com</vt:lpwstr>
  </property>
  <property fmtid="{D5CDD505-2E9C-101B-9397-08002B2CF9AE}" pid="3" name="author">
    <vt:lpwstr>rbm.xkw.com</vt:lpwstr>
  </property>
  <property fmtid="{D5CDD505-2E9C-101B-9397-08002B2CF9AE}" pid="4" name="company">
    <vt:lpwstr>学科网</vt:lpwstr>
  </property>
  <property fmtid="{D5CDD505-2E9C-101B-9397-08002B2CF9AE}" pid="5" name="copyright">
    <vt:lpwstr>学科网版权所有</vt:lpwstr>
  </property>
  <property fmtid="{D5CDD505-2E9C-101B-9397-08002B2CF9AE}" pid="6" name="ICV">
    <vt:lpwstr>28E51150893347578A1911C77B28F110</vt:lpwstr>
  </property>
  <property fmtid="{D5CDD505-2E9C-101B-9397-08002B2CF9AE}" pid="7" name="KSOProductBuildVer">
    <vt:lpwstr>2052-11.1.0.10495</vt:lpwstr>
  </property>
</Properties>
</file>

<file path=docProps/thumbnail.jpeg>
</file>